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7" r:id="rId3"/>
    <p:sldMasterId id="2147483689" r:id="rId4"/>
  </p:sldMasterIdLst>
  <p:notesMasterIdLst>
    <p:notesMasterId r:id="rId32"/>
  </p:notesMasterIdLst>
  <p:sldIdLst>
    <p:sldId id="256" r:id="rId5"/>
    <p:sldId id="267" r:id="rId6"/>
    <p:sldId id="264" r:id="rId7"/>
    <p:sldId id="266" r:id="rId8"/>
    <p:sldId id="258" r:id="rId9"/>
    <p:sldId id="299" r:id="rId10"/>
    <p:sldId id="300" r:id="rId11"/>
    <p:sldId id="295" r:id="rId12"/>
    <p:sldId id="296" r:id="rId13"/>
    <p:sldId id="301" r:id="rId14"/>
    <p:sldId id="297" r:id="rId15"/>
    <p:sldId id="259" r:id="rId16"/>
    <p:sldId id="293" r:id="rId17"/>
    <p:sldId id="302" r:id="rId18"/>
    <p:sldId id="277" r:id="rId19"/>
    <p:sldId id="303" r:id="rId20"/>
    <p:sldId id="305" r:id="rId21"/>
    <p:sldId id="304" r:id="rId22"/>
    <p:sldId id="306" r:id="rId23"/>
    <p:sldId id="307" r:id="rId24"/>
    <p:sldId id="284" r:id="rId25"/>
    <p:sldId id="289" r:id="rId26"/>
    <p:sldId id="290" r:id="rId27"/>
    <p:sldId id="308" r:id="rId28"/>
    <p:sldId id="309" r:id="rId29"/>
    <p:sldId id="310" r:id="rId30"/>
    <p:sldId id="276" r:id="rId31"/>
  </p:sldIdLst>
  <p:sldSz cx="9145588" cy="684053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407" autoAdjust="0"/>
  </p:normalViewPr>
  <p:slideViewPr>
    <p:cSldViewPr>
      <p:cViewPr>
        <p:scale>
          <a:sx n="100" d="100"/>
          <a:sy n="100" d="100"/>
        </p:scale>
        <p:origin x="-284" y="528"/>
      </p:cViewPr>
      <p:guideLst>
        <p:guide orient="horz" pos="2155"/>
        <p:guide pos="2881"/>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0B4FB2-36BB-49BD-A10C-492186CA22E2}" type="datetimeFigureOut">
              <a:rPr lang="en-AU" smtClean="0"/>
              <a:t>5/10/2016</a:t>
            </a:fld>
            <a:endParaRPr lang="en-AU"/>
          </a:p>
        </p:txBody>
      </p:sp>
      <p:sp>
        <p:nvSpPr>
          <p:cNvPr id="4" name="Slide Image Placeholder 3"/>
          <p:cNvSpPr>
            <a:spLocks noGrp="1" noRot="1" noChangeAspect="1"/>
          </p:cNvSpPr>
          <p:nvPr>
            <p:ph type="sldImg" idx="2"/>
          </p:nvPr>
        </p:nvSpPr>
        <p:spPr>
          <a:xfrm>
            <a:off x="1138238" y="685800"/>
            <a:ext cx="4581525"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CFAC2E-3AA1-4B00-96EC-1FFC2EC04BA0}" type="slidenum">
              <a:rPr lang="en-AU" smtClean="0"/>
              <a:t>‹#›</a:t>
            </a:fld>
            <a:endParaRPr lang="en-AU"/>
          </a:p>
        </p:txBody>
      </p:sp>
    </p:spTree>
    <p:extLst>
      <p:ext uri="{BB962C8B-B14F-4D97-AF65-F5344CB8AC3E}">
        <p14:creationId xmlns:p14="http://schemas.microsoft.com/office/powerpoint/2010/main" val="2139584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AU" sz="1200" b="1" kern="1200" dirty="0" smtClean="0">
                <a:solidFill>
                  <a:schemeClr val="tx1"/>
                </a:solidFill>
                <a:effectLst/>
                <a:latin typeface="+mn-lt"/>
                <a:ea typeface="+mn-ea"/>
                <a:cs typeface="+mn-cs"/>
              </a:rPr>
              <a:t>Better communications in poorly served areas</a:t>
            </a:r>
          </a:p>
          <a:p>
            <a:pPr marL="228600" indent="-228600">
              <a:buFont typeface="+mj-lt"/>
              <a:buAutoNum type="arabicPeriod"/>
            </a:pPr>
            <a:r>
              <a:rPr lang="en-AU" sz="1200" b="1" kern="1200" dirty="0" smtClean="0">
                <a:solidFill>
                  <a:schemeClr val="tx1"/>
                </a:solidFill>
                <a:effectLst/>
                <a:latin typeface="+mn-lt"/>
                <a:ea typeface="+mn-ea"/>
                <a:cs typeface="+mn-cs"/>
              </a:rPr>
              <a:t>Improved consumer safeguards and better regulation</a:t>
            </a:r>
            <a:endParaRPr lang="en-US" sz="1200" kern="1200" dirty="0" smtClean="0">
              <a:solidFill>
                <a:schemeClr val="tx1"/>
              </a:solidFill>
              <a:effectLst/>
              <a:latin typeface="+mn-lt"/>
              <a:ea typeface="+mn-ea"/>
              <a:cs typeface="+mn-cs"/>
            </a:endParaRPr>
          </a:p>
          <a:p>
            <a:pPr marL="228600" indent="-228600">
              <a:buFont typeface="+mj-lt"/>
              <a:buAutoNum type="arabicPeriod"/>
            </a:pPr>
            <a:r>
              <a:rPr lang="en-AU" sz="1200" b="1" kern="1200" dirty="0" smtClean="0">
                <a:solidFill>
                  <a:schemeClr val="tx1"/>
                </a:solidFill>
                <a:effectLst/>
                <a:latin typeface="+mn-lt"/>
                <a:ea typeface="+mn-ea"/>
                <a:cs typeface="+mn-cs"/>
              </a:rPr>
              <a:t>Improved consumer decision making</a:t>
            </a:r>
            <a:endParaRPr lang="en-US" sz="1200" kern="1200" dirty="0" smtClean="0">
              <a:solidFill>
                <a:schemeClr val="tx1"/>
              </a:solidFill>
              <a:effectLst/>
              <a:latin typeface="+mn-lt"/>
              <a:ea typeface="+mn-ea"/>
              <a:cs typeface="+mn-cs"/>
            </a:endParaRPr>
          </a:p>
          <a:p>
            <a:pPr marL="228600" indent="-228600">
              <a:buFont typeface="+mj-lt"/>
              <a:buAutoNum type="arabicPeriod"/>
            </a:pPr>
            <a:r>
              <a:rPr lang="en-AU" sz="1200" b="1" kern="1200" dirty="0" smtClean="0">
                <a:solidFill>
                  <a:schemeClr val="tx1"/>
                </a:solidFill>
                <a:effectLst/>
                <a:latin typeface="+mn-lt"/>
                <a:ea typeface="+mn-ea"/>
                <a:cs typeface="+mn-cs"/>
              </a:rPr>
              <a:t>Digital literacy and digital government</a:t>
            </a:r>
            <a:endParaRPr lang="en-US" sz="1200" kern="1200" dirty="0" smtClean="0">
              <a:solidFill>
                <a:schemeClr val="tx1"/>
              </a:solidFill>
              <a:effectLst/>
              <a:latin typeface="+mn-lt"/>
              <a:ea typeface="+mn-ea"/>
              <a:cs typeface="+mn-cs"/>
            </a:endParaRPr>
          </a:p>
          <a:p>
            <a:pPr marL="228600" indent="-228600">
              <a:buFont typeface="+mj-lt"/>
              <a:buAutoNum type="arabicPeriod"/>
            </a:pPr>
            <a:r>
              <a:rPr lang="en-AU" sz="1200" b="1" kern="1200" dirty="0" smtClean="0">
                <a:solidFill>
                  <a:schemeClr val="tx1"/>
                </a:solidFill>
                <a:effectLst/>
                <a:latin typeface="+mn-lt"/>
                <a:ea typeface="+mn-ea"/>
                <a:cs typeface="+mn-cs"/>
              </a:rPr>
              <a:t>Affordable communications</a:t>
            </a:r>
            <a:endParaRPr lang="en-US" sz="1200" kern="1200" dirty="0" smtClean="0">
              <a:solidFill>
                <a:schemeClr val="tx1"/>
              </a:solidFill>
              <a:effectLst/>
              <a:latin typeface="+mn-lt"/>
              <a:ea typeface="+mn-ea"/>
              <a:cs typeface="+mn-cs"/>
            </a:endParaRPr>
          </a:p>
          <a:p>
            <a:pPr marL="228600" indent="-228600">
              <a:buFont typeface="+mj-lt"/>
              <a:buAutoNum type="arabicPeriod"/>
            </a:pPr>
            <a:r>
              <a:rPr lang="en-AU" sz="1200" b="1" kern="1200" dirty="0" smtClean="0">
                <a:solidFill>
                  <a:schemeClr val="tx1"/>
                </a:solidFill>
                <a:effectLst/>
                <a:latin typeface="+mn-lt"/>
                <a:ea typeface="+mn-ea"/>
                <a:cs typeface="+mn-cs"/>
              </a:rPr>
              <a:t>Improved accessibility </a:t>
            </a:r>
            <a:endParaRPr lang="en-US" sz="1200" kern="1200" dirty="0" smtClean="0">
              <a:solidFill>
                <a:schemeClr val="tx1"/>
              </a:solidFill>
              <a:effectLst/>
              <a:latin typeface="+mn-lt"/>
              <a:ea typeface="+mn-ea"/>
              <a:cs typeface="+mn-cs"/>
            </a:endParaRPr>
          </a:p>
          <a:p>
            <a:pPr marL="228600" indent="-228600">
              <a:buFont typeface="+mj-lt"/>
              <a:buAutoNum type="arabicPeriod"/>
            </a:pPr>
            <a:r>
              <a:rPr lang="en-AU" sz="1200" b="1" kern="1200" dirty="0" smtClean="0">
                <a:solidFill>
                  <a:schemeClr val="tx1"/>
                </a:solidFill>
                <a:effectLst/>
                <a:latin typeface="+mn-lt"/>
                <a:ea typeface="+mn-ea"/>
                <a:cs typeface="+mn-cs"/>
              </a:rPr>
              <a:t>Privacy and cyber security </a:t>
            </a:r>
            <a:endParaRPr lang="en-US" sz="1200" kern="1200" dirty="0" smtClean="0">
              <a:solidFill>
                <a:schemeClr val="tx1"/>
              </a:solidFill>
              <a:effectLst/>
              <a:latin typeface="+mn-lt"/>
              <a:ea typeface="+mn-ea"/>
              <a:cs typeface="+mn-cs"/>
            </a:endParaRPr>
          </a:p>
          <a:p>
            <a:pPr marL="228600" indent="-228600">
              <a:buFont typeface="+mj-lt"/>
              <a:buAutoNum type="arabicPeriod"/>
            </a:pPr>
            <a:r>
              <a:rPr lang="en-AU" sz="1200" b="1" kern="1200" dirty="0" smtClean="0">
                <a:solidFill>
                  <a:schemeClr val="tx1"/>
                </a:solidFill>
                <a:effectLst/>
                <a:latin typeface="+mn-lt"/>
                <a:ea typeface="+mn-ea"/>
                <a:cs typeface="+mn-cs"/>
              </a:rPr>
              <a:t>Competition and market structures</a:t>
            </a:r>
            <a:endParaRPr lang="en-US" sz="1200" kern="1200" dirty="0" smtClean="0">
              <a:solidFill>
                <a:schemeClr val="tx1"/>
              </a:solidFill>
              <a:effectLst/>
              <a:latin typeface="+mn-lt"/>
              <a:ea typeface="+mn-ea"/>
              <a:cs typeface="+mn-cs"/>
            </a:endParaRPr>
          </a:p>
          <a:p>
            <a:pPr marL="228600" indent="-228600">
              <a:buFont typeface="+mj-lt"/>
              <a:buAutoNum type="arabicPeriod"/>
            </a:pPr>
            <a:r>
              <a:rPr lang="en-AU" sz="1200" b="1" kern="1200" dirty="0" smtClean="0">
                <a:solidFill>
                  <a:schemeClr val="tx1"/>
                </a:solidFill>
                <a:effectLst/>
                <a:latin typeface="+mn-lt"/>
                <a:ea typeface="+mn-ea"/>
                <a:cs typeface="+mn-cs"/>
              </a:rPr>
              <a:t>Emerging areas – </a:t>
            </a:r>
            <a:r>
              <a:rPr lang="en-AU" sz="1200" b="1" kern="1200" dirty="0" err="1" smtClean="0">
                <a:solidFill>
                  <a:schemeClr val="tx1"/>
                </a:solidFill>
                <a:effectLst/>
                <a:latin typeface="+mn-lt"/>
                <a:ea typeface="+mn-ea"/>
                <a:cs typeface="+mn-cs"/>
              </a:rPr>
              <a:t>nbn</a:t>
            </a:r>
            <a:r>
              <a:rPr lang="en-AU" sz="1200" b="1" kern="1200" dirty="0" smtClean="0">
                <a:solidFill>
                  <a:schemeClr val="tx1"/>
                </a:solidFill>
                <a:effectLst/>
                <a:latin typeface="+mn-lt"/>
                <a:ea typeface="+mn-ea"/>
                <a:cs typeface="+mn-cs"/>
              </a:rPr>
              <a:t> Roll out and IOT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ECFAC2E-3AA1-4B00-96EC-1FFC2EC04BA0}" type="slidenum">
              <a:rPr lang="en-AU" smtClean="0"/>
              <a:t>4</a:t>
            </a:fld>
            <a:endParaRPr lang="en-AU"/>
          </a:p>
        </p:txBody>
      </p:sp>
    </p:spTree>
    <p:extLst>
      <p:ext uri="{BB962C8B-B14F-4D97-AF65-F5344CB8AC3E}">
        <p14:creationId xmlns:p14="http://schemas.microsoft.com/office/powerpoint/2010/main" val="1329099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i="1" kern="1200" dirty="0" smtClean="0">
                <a:solidFill>
                  <a:schemeClr val="tx1"/>
                </a:solidFill>
                <a:effectLst/>
                <a:latin typeface="+mn-lt"/>
                <a:ea typeface="+mn-ea"/>
                <a:cs typeface="+mn-cs"/>
              </a:rPr>
              <a:t>We will ensure that consumer privacy is maintained in interactions with government and business, and that consumers are empowered and informed.</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Our focus will be to ensure that digital national identity works in the best interests of consumers, and the security of personal data. We will work for an improved Do Not Call Register, and for the introduction of data breach notifications.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ECFAC2E-3AA1-4B00-96EC-1FFC2EC04BA0}" type="slidenum">
              <a:rPr lang="en-AU" smtClean="0"/>
              <a:t>25</a:t>
            </a:fld>
            <a:endParaRPr lang="en-AU"/>
          </a:p>
        </p:txBody>
      </p:sp>
    </p:spTree>
    <p:extLst>
      <p:ext uri="{BB962C8B-B14F-4D97-AF65-F5344CB8AC3E}">
        <p14:creationId xmlns:p14="http://schemas.microsoft.com/office/powerpoint/2010/main" val="3623371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“Home, Tweet Home”: Implications of the Connected Home, Human and Habitat on Australian Consumers by Alexander </a:t>
            </a:r>
            <a:r>
              <a:rPr lang="en-US" dirty="0" err="1" smtClean="0"/>
              <a:t>Vulkanovski</a:t>
            </a:r>
            <a:r>
              <a:rPr lang="en-US" dirty="0" smtClean="0"/>
              <a:t> ACCAN Intern (of Things) February 2016</a:t>
            </a:r>
          </a:p>
          <a:p>
            <a:endParaRPr lang="en-AU" sz="1200" i="1"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There are many emerging issues with the </a:t>
            </a:r>
            <a:r>
              <a:rPr lang="en-AU" sz="1200" i="1" kern="1200" dirty="0" err="1" smtClean="0">
                <a:solidFill>
                  <a:schemeClr val="tx1"/>
                </a:solidFill>
                <a:effectLst/>
                <a:latin typeface="+mn-lt"/>
                <a:ea typeface="+mn-ea"/>
                <a:cs typeface="+mn-cs"/>
              </a:rPr>
              <a:t>nbn</a:t>
            </a:r>
            <a:r>
              <a:rPr lang="en-AU" sz="1200" i="1" kern="1200" dirty="0" smtClean="0">
                <a:solidFill>
                  <a:schemeClr val="tx1"/>
                </a:solidFill>
                <a:effectLst/>
                <a:latin typeface="+mn-lt"/>
                <a:ea typeface="+mn-ea"/>
                <a:cs typeface="+mn-cs"/>
              </a:rPr>
              <a:t> roll</a:t>
            </a:r>
            <a:r>
              <a:rPr lang="en-AU" sz="1200" i="1" kern="1200" baseline="0" dirty="0" smtClean="0">
                <a:solidFill>
                  <a:schemeClr val="tx1"/>
                </a:solidFill>
                <a:effectLst/>
                <a:latin typeface="+mn-lt"/>
                <a:ea typeface="+mn-ea"/>
                <a:cs typeface="+mn-cs"/>
              </a:rPr>
              <a:t> out</a:t>
            </a:r>
            <a:endParaRPr lang="en-AU" sz="1200" i="1" kern="1200" dirty="0" smtClean="0">
              <a:solidFill>
                <a:schemeClr val="tx1"/>
              </a:solidFill>
              <a:effectLst/>
              <a:latin typeface="+mn-lt"/>
              <a:ea typeface="+mn-ea"/>
              <a:cs typeface="+mn-cs"/>
            </a:endParaRPr>
          </a:p>
          <a:p>
            <a:endParaRPr lang="en-AU" sz="1200" i="1"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We will advocate for competition and transparency between ISPs and content providers, to ensure the internet works for the best interests of consumers.  </a:t>
            </a:r>
            <a:endParaRPr lang="en-US"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Our focus will be to identify and respond to prioritisation of online network traffic, and to ensure that consumer interests are taken into account in commercial arrangements to deliver online content. We will monitor the effect of market changes on service delivery for consumers.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ECFAC2E-3AA1-4B00-96EC-1FFC2EC04BA0}" type="slidenum">
              <a:rPr lang="en-AU" smtClean="0"/>
              <a:t>26</a:t>
            </a:fld>
            <a:endParaRPr lang="en-AU"/>
          </a:p>
        </p:txBody>
      </p:sp>
    </p:spTree>
    <p:extLst>
      <p:ext uri="{BB962C8B-B14F-4D97-AF65-F5344CB8AC3E}">
        <p14:creationId xmlns:p14="http://schemas.microsoft.com/office/powerpoint/2010/main" val="3623371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Better Communications for poorly served areas</a:t>
            </a:r>
            <a:endParaRPr lang="en-US" sz="1200" b="1"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We will work closely with communities for improvements in existing services and mobile expansion, and for a smooth transition to </a:t>
            </a:r>
            <a:r>
              <a:rPr lang="en-AU" sz="1200" i="1" kern="1200" dirty="0" err="1" smtClean="0">
                <a:solidFill>
                  <a:schemeClr val="tx1"/>
                </a:solidFill>
                <a:effectLst/>
                <a:latin typeface="+mn-lt"/>
                <a:ea typeface="+mn-ea"/>
                <a:cs typeface="+mn-cs"/>
              </a:rPr>
              <a:t>nbn</a:t>
            </a:r>
            <a:r>
              <a:rPr lang="en-AU" sz="1200" i="1" kern="1200" dirty="0" smtClean="0">
                <a:solidFill>
                  <a:schemeClr val="tx1"/>
                </a:solidFill>
                <a:effectLst/>
                <a:latin typeface="+mn-lt"/>
                <a:ea typeface="+mn-ea"/>
                <a:cs typeface="+mn-cs"/>
              </a:rPr>
              <a:t> broadband.</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Our focus will be on interim solutions to improve broadband in areas that are currently underserved, and that are not prioritized in the NBN rollout, and on equivalence of regional/metro longer term NBN services. We will support policies that deliver greater mobile coverage and wider choice of provider.</a:t>
            </a:r>
            <a:endParaRPr lang="en-US"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Expand mobile coverage (MBSP Round 2 &amp; 3 – Debate on Mobile Roaming)</a:t>
            </a:r>
            <a:endParaRPr lang="en-US"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Offer options for those living in poorly served areas</a:t>
            </a:r>
            <a:endParaRPr lang="en-US"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Put up slide of Mobile coverage community kit</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Put up slide about Get Connected – with URL and Map</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ECFAC2E-3AA1-4B00-96EC-1FFC2EC04BA0}" type="slidenum">
              <a:rPr lang="en-AU" smtClean="0"/>
              <a:t>5</a:t>
            </a:fld>
            <a:endParaRPr lang="en-AU"/>
          </a:p>
        </p:txBody>
      </p:sp>
    </p:spTree>
    <p:extLst>
      <p:ext uri="{BB962C8B-B14F-4D97-AF65-F5344CB8AC3E}">
        <p14:creationId xmlns:p14="http://schemas.microsoft.com/office/powerpoint/2010/main" val="2554950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Better Communications for poorly served areas</a:t>
            </a:r>
            <a:endParaRPr lang="en-US" sz="1200" b="1"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We will work closely with communities for improvements in existing services and mobile expansion, and for a smooth transition to </a:t>
            </a:r>
            <a:r>
              <a:rPr lang="en-AU" sz="1200" i="1" kern="1200" dirty="0" err="1" smtClean="0">
                <a:solidFill>
                  <a:schemeClr val="tx1"/>
                </a:solidFill>
                <a:effectLst/>
                <a:latin typeface="+mn-lt"/>
                <a:ea typeface="+mn-ea"/>
                <a:cs typeface="+mn-cs"/>
              </a:rPr>
              <a:t>nbn</a:t>
            </a:r>
            <a:r>
              <a:rPr lang="en-AU" sz="1200" i="1" kern="1200" dirty="0" smtClean="0">
                <a:solidFill>
                  <a:schemeClr val="tx1"/>
                </a:solidFill>
                <a:effectLst/>
                <a:latin typeface="+mn-lt"/>
                <a:ea typeface="+mn-ea"/>
                <a:cs typeface="+mn-cs"/>
              </a:rPr>
              <a:t> broadband.</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Our focus will be on interim solutions to improve broadband in areas that are currently underserved, and that are not prioritized in the NBN rollout, and on equivalence of regional/metro longer term NBN services. We will support policies that deliver greater mobile coverage and wider choice of provider.</a:t>
            </a:r>
            <a:endParaRPr lang="en-US"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Expand mobile coverage (MBSP Round 2 &amp; 3 – Debate on Mobile Roaming)</a:t>
            </a:r>
            <a:endParaRPr lang="en-US"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Offer options for those living in poorly served areas</a:t>
            </a:r>
            <a:endParaRPr lang="en-US"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Put up slide of Mobile coverage community kit</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Put up slide about Get Connected – with URL and Map</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ECFAC2E-3AA1-4B00-96EC-1FFC2EC04BA0}" type="slidenum">
              <a:rPr lang="en-AU" smtClean="0"/>
              <a:t>7</a:t>
            </a:fld>
            <a:endParaRPr lang="en-AU"/>
          </a:p>
        </p:txBody>
      </p:sp>
    </p:spTree>
    <p:extLst>
      <p:ext uri="{BB962C8B-B14F-4D97-AF65-F5344CB8AC3E}">
        <p14:creationId xmlns:p14="http://schemas.microsoft.com/office/powerpoint/2010/main" val="2554950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i="1" kern="1200" dirty="0" smtClean="0">
                <a:solidFill>
                  <a:schemeClr val="tx1"/>
                </a:solidFill>
                <a:effectLst/>
                <a:latin typeface="+mn-lt"/>
                <a:ea typeface="+mn-ea"/>
                <a:cs typeface="+mn-cs"/>
              </a:rPr>
              <a:t>We will advance consumer protections needed for the delivery of essential communications services.  </a:t>
            </a:r>
            <a:endParaRPr lang="en-US" sz="1600" kern="1200" dirty="0" smtClean="0">
              <a:solidFill>
                <a:schemeClr val="tx1"/>
              </a:solidFill>
              <a:effectLst/>
              <a:latin typeface="+mn-lt"/>
              <a:ea typeface="+mn-ea"/>
              <a:cs typeface="+mn-cs"/>
            </a:endParaRPr>
          </a:p>
          <a:p>
            <a:endParaRPr lang="en-AU" sz="1600" kern="1200" dirty="0" smtClean="0">
              <a:solidFill>
                <a:schemeClr val="tx1"/>
              </a:solidFill>
              <a:effectLst/>
              <a:latin typeface="+mn-lt"/>
              <a:ea typeface="+mn-ea"/>
              <a:cs typeface="+mn-cs"/>
            </a:endParaRPr>
          </a:p>
          <a:p>
            <a:r>
              <a:rPr lang="en-AU" sz="1600" kern="1200" dirty="0" smtClean="0">
                <a:solidFill>
                  <a:schemeClr val="tx1"/>
                </a:solidFill>
                <a:effectLst/>
                <a:latin typeface="+mn-lt"/>
                <a:ea typeface="+mn-ea"/>
                <a:cs typeface="+mn-cs"/>
              </a:rPr>
              <a:t>Our focus will be ensuring safeguards are reformed so they are relevant to the needs of todays’ consumers. We will engage in reform of universal services, the Federal Government’s consumer safeguards review, and reviews of industry codes and guidelines.</a:t>
            </a:r>
            <a:endParaRPr lang="en-US" sz="16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ECFAC2E-3AA1-4B00-96EC-1FFC2EC04BA0}" type="slidenum">
              <a:rPr lang="en-AU" smtClean="0"/>
              <a:t>12</a:t>
            </a:fld>
            <a:endParaRPr lang="en-AU"/>
          </a:p>
        </p:txBody>
      </p:sp>
    </p:spTree>
    <p:extLst>
      <p:ext uri="{BB962C8B-B14F-4D97-AF65-F5344CB8AC3E}">
        <p14:creationId xmlns:p14="http://schemas.microsoft.com/office/powerpoint/2010/main" val="2449299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i="1" kern="1200" dirty="0" smtClean="0">
                <a:solidFill>
                  <a:schemeClr val="tx1"/>
                </a:solidFill>
                <a:effectLst/>
                <a:latin typeface="+mn-lt"/>
                <a:ea typeface="+mn-ea"/>
                <a:cs typeface="+mn-cs"/>
              </a:rPr>
              <a:t>We will support a competitive market by giving consumers the tools they need to participate.</a:t>
            </a:r>
          </a:p>
          <a:p>
            <a:endParaRPr lang="en-AU" sz="1200" i="1"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This is all about self help and empowerment – provides tell me their focus groups say that</a:t>
            </a:r>
            <a:r>
              <a:rPr lang="en-AU" sz="1200" i="1" kern="1200" baseline="0" dirty="0" smtClean="0">
                <a:solidFill>
                  <a:schemeClr val="tx1"/>
                </a:solidFill>
                <a:effectLst/>
                <a:latin typeface="+mn-lt"/>
                <a:ea typeface="+mn-ea"/>
                <a:cs typeface="+mn-cs"/>
              </a:rPr>
              <a:t> many consumers want more tools they can use </a:t>
            </a:r>
          </a:p>
          <a:p>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Our focus will be the introduction of easy to use independent broadband performance benchmarking information; and secure consumer access to own data to guide better purchasing decisions. We will provide timely and useful product information to support better consumer choices.</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Put up slide about Get Connected – with URL and Map</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ECFAC2E-3AA1-4B00-96EC-1FFC2EC04BA0}" type="slidenum">
              <a:rPr lang="en-AU" smtClean="0"/>
              <a:t>14</a:t>
            </a:fld>
            <a:endParaRPr lang="en-AU"/>
          </a:p>
        </p:txBody>
      </p:sp>
    </p:spTree>
    <p:extLst>
      <p:ext uri="{BB962C8B-B14F-4D97-AF65-F5344CB8AC3E}">
        <p14:creationId xmlns:p14="http://schemas.microsoft.com/office/powerpoint/2010/main" val="2554950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i="1" kern="1200" dirty="0" smtClean="0">
                <a:solidFill>
                  <a:schemeClr val="tx1"/>
                </a:solidFill>
                <a:effectLst/>
                <a:latin typeface="+mn-lt"/>
                <a:ea typeface="+mn-ea"/>
                <a:cs typeface="+mn-cs"/>
              </a:rPr>
              <a:t>We will support community capacity building to enable consumers to engage with digital government. We will advocate for inclusive digital transformation by government to ensure citizens and small businesses are not left behind as services are transitioned to online delivery.</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Our focus will be to work on measures that remove barriers to consumer online engagement with essential government services, informed by international best practice. We will promote delivery of ACCAN’s digital literacy training material, and support the work of member organisations delivering digital education programs.  </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Digital Transformation Office should bring community with it</a:t>
            </a:r>
          </a:p>
          <a:p>
            <a:endParaRPr lang="en-US" sz="1200" kern="1200" dirty="0" smtClean="0">
              <a:solidFill>
                <a:schemeClr val="tx1"/>
              </a:solidFill>
              <a:effectLst/>
              <a:latin typeface="+mn-lt"/>
              <a:ea typeface="+mn-ea"/>
              <a:cs typeface="+mn-cs"/>
            </a:endParaRPr>
          </a:p>
          <a:p>
            <a:endParaRPr lang="en-AU" sz="1200" kern="1200" baseline="0" dirty="0" smtClean="0">
              <a:solidFill>
                <a:schemeClr val="tx1"/>
              </a:solidFill>
              <a:effectLst/>
              <a:latin typeface="+mn-lt"/>
              <a:ea typeface="+mn-ea"/>
              <a:cs typeface="+mn-cs"/>
            </a:endParaRPr>
          </a:p>
          <a:p>
            <a:endParaRPr lang="en-AU" sz="120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ECFAC2E-3AA1-4B00-96EC-1FFC2EC04BA0}" type="slidenum">
              <a:rPr lang="en-AU" smtClean="0"/>
              <a:t>20</a:t>
            </a:fld>
            <a:endParaRPr lang="en-AU"/>
          </a:p>
        </p:txBody>
      </p:sp>
    </p:spTree>
    <p:extLst>
      <p:ext uri="{BB962C8B-B14F-4D97-AF65-F5344CB8AC3E}">
        <p14:creationId xmlns:p14="http://schemas.microsoft.com/office/powerpoint/2010/main" val="965003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i="1" kern="1200" dirty="0" smtClean="0">
                <a:solidFill>
                  <a:schemeClr val="tx1"/>
                </a:solidFill>
                <a:effectLst/>
                <a:latin typeface="+mn-lt"/>
                <a:ea typeface="+mn-ea"/>
                <a:cs typeface="+mn-cs"/>
              </a:rPr>
              <a:t>We will strive to eliminate cost barriers for low income consumers, and promote better value for all.</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Our focus will be to work with industry and government in developing informed and targeted responses that are suited to consumer need.  We will support reforms to the </a:t>
            </a:r>
            <a:r>
              <a:rPr lang="en-AU" sz="1200" kern="1200" dirty="0" err="1" smtClean="0">
                <a:solidFill>
                  <a:schemeClr val="tx1"/>
                </a:solidFill>
                <a:effectLst/>
                <a:latin typeface="+mn-lt"/>
                <a:ea typeface="+mn-ea"/>
                <a:cs typeface="+mn-cs"/>
              </a:rPr>
              <a:t>Centrelink</a:t>
            </a:r>
            <a:r>
              <a:rPr lang="en-AU" sz="1200" kern="1200" dirty="0" smtClean="0">
                <a:solidFill>
                  <a:schemeClr val="tx1"/>
                </a:solidFill>
                <a:effectLst/>
                <a:latin typeface="+mn-lt"/>
                <a:ea typeface="+mn-ea"/>
                <a:cs typeface="+mn-cs"/>
              </a:rPr>
              <a:t> Telecommunications Allowance, improved hardship arrangements, and advocate for better deals for low income Australians.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As our communications market continues to develop and the essential nature of network connectivity increases, issues of affordability for many Australians are creating barriers to our communications networks. Overcoming these barriers is increasingly important as government services and information become ‘digital by default’. Ensuring that all Australians are able to afford to connect to communications networks and services suitable to their specific needs will increase economic, social and community participation. </a:t>
            </a:r>
          </a:p>
          <a:p>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purpose of this paper is to identify the different groups in Australian society that face affordability issues. A better understanding of how affordability issues differ between - or are common to - groups will enable us to make more informed recommendations to industry and government. It will also help us to work with industry to develop more appropriate targeted low-income measures, to reach and benefit more Australians.  </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paper will define what affordability means and give a general introduction to telecommunications affordability in Australia. It will then set out the different groups in Australian society that face unique affordability issues and attempt to identify what these issues are. </a:t>
            </a:r>
          </a:p>
          <a:p>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groups ACCAN has identified as facing unique barriers to telecommunications affordability are: people facing homelessness; low-income families; people with disability; students; older people; people receiving the lowest government income support payments (Youth Allowance and </a:t>
            </a:r>
            <a:r>
              <a:rPr lang="en-AU" sz="1200" kern="1200" dirty="0" err="1" smtClean="0">
                <a:solidFill>
                  <a:schemeClr val="tx1"/>
                </a:solidFill>
                <a:effectLst/>
                <a:latin typeface="+mn-lt"/>
                <a:ea typeface="+mn-ea"/>
                <a:cs typeface="+mn-cs"/>
              </a:rPr>
              <a:t>Newstart</a:t>
            </a:r>
            <a:r>
              <a:rPr lang="en-AU" sz="1200" kern="1200" dirty="0" smtClean="0">
                <a:solidFill>
                  <a:schemeClr val="tx1"/>
                </a:solidFill>
                <a:effectLst/>
                <a:latin typeface="+mn-lt"/>
                <a:ea typeface="+mn-ea"/>
                <a:cs typeface="+mn-cs"/>
              </a:rPr>
              <a:t> Allowance); migrants and asylum seekers; Aboriginal Australians and Torres Strait Islanders; the unemployed; prisoners; and people who live  in social housing. Evidently this list is not exhaustive and the document will continue to grow as more information becomes available.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ECFAC2E-3AA1-4B00-96EC-1FFC2EC04BA0}" type="slidenum">
              <a:rPr lang="en-AU" smtClean="0"/>
              <a:t>21</a:t>
            </a:fld>
            <a:endParaRPr lang="en-AU"/>
          </a:p>
        </p:txBody>
      </p:sp>
    </p:spTree>
    <p:extLst>
      <p:ext uri="{BB962C8B-B14F-4D97-AF65-F5344CB8AC3E}">
        <p14:creationId xmlns:p14="http://schemas.microsoft.com/office/powerpoint/2010/main" val="1252445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0" y="251884"/>
            <a:ext cx="3429000" cy="3429000"/>
          </a:xfrm>
        </p:spPr>
      </p:sp>
      <p:sp>
        <p:nvSpPr>
          <p:cNvPr id="3" name="Notes Placeholder 2"/>
          <p:cNvSpPr>
            <a:spLocks noGrp="1"/>
          </p:cNvSpPr>
          <p:nvPr>
            <p:ph type="body" idx="1"/>
          </p:nvPr>
        </p:nvSpPr>
        <p:spPr/>
        <p:txBody>
          <a:bodyPr>
            <a:normAutofit lnSpcReduction="10000"/>
          </a:bodyPr>
          <a:lstStyle/>
          <a:p>
            <a:r>
              <a:rPr lang="en-US" dirty="0" smtClean="0"/>
              <a:t>Digital inclusion is, unsurprisingly, geographically variable. At state/territory level, Tasmania has lowest level of inclusion, while ACT has the highest, followed by Victoria(note exclusion of some remote communities from NT data).</a:t>
            </a:r>
          </a:p>
          <a:p>
            <a:endParaRPr lang="en-US" dirty="0"/>
          </a:p>
          <a:p>
            <a:r>
              <a:rPr lang="en-US" dirty="0" smtClean="0"/>
              <a:t>The data also demonstrated a ‘country-capital divide’, with capital cities/large metropolitan </a:t>
            </a:r>
            <a:r>
              <a:rPr lang="en-US" dirty="0" err="1" smtClean="0"/>
              <a:t>centres</a:t>
            </a:r>
            <a:r>
              <a:rPr lang="en-US" dirty="0" smtClean="0"/>
              <a:t> typically having more digitally included residents than rural areas and smaller regional </a:t>
            </a:r>
            <a:r>
              <a:rPr lang="en-US" dirty="0" err="1" smtClean="0"/>
              <a:t>centres</a:t>
            </a:r>
            <a:r>
              <a:rPr lang="en-US" dirty="0" smtClean="0"/>
              <a:t>. </a:t>
            </a:r>
          </a:p>
          <a:p>
            <a:endParaRPr lang="en-US" dirty="0" smtClean="0"/>
          </a:p>
          <a:p>
            <a:r>
              <a:rPr lang="en-AU" dirty="0" smtClean="0"/>
              <a:t>The overall ‘Capital–Country gap’ has widened marginally over time, but this trend is not consistent across the three sub-indices. Nationally, the Access gap for Capital–Country has actually narrowed marginally, while the Affordability and Digital Ability gaps are widening.</a:t>
            </a:r>
            <a:endParaRPr lang="en-US" dirty="0" smtClean="0"/>
          </a:p>
          <a:p>
            <a:endParaRPr lang="en-US" dirty="0"/>
          </a:p>
          <a:p>
            <a:r>
              <a:rPr lang="en-US" dirty="0" smtClean="0"/>
              <a:t>There are, however, some surprises when comparing ‘like’ regions (</a:t>
            </a:r>
            <a:r>
              <a:rPr lang="en-US" dirty="0" err="1" smtClean="0"/>
              <a:t>eg</a:t>
            </a:r>
            <a:r>
              <a:rPr lang="en-US" dirty="0" smtClean="0"/>
              <a:t> Wollongong and Geelong)</a:t>
            </a:r>
          </a:p>
          <a:p>
            <a:endParaRPr lang="en-US" dirty="0"/>
          </a:p>
          <a:p>
            <a:r>
              <a:rPr lang="en-US" dirty="0" smtClean="0"/>
              <a:t> </a:t>
            </a:r>
          </a:p>
          <a:p>
            <a:endParaRPr lang="en-US" dirty="0"/>
          </a:p>
          <a:p>
            <a:endParaRPr lang="en-US" dirty="0"/>
          </a:p>
        </p:txBody>
      </p:sp>
      <p:sp>
        <p:nvSpPr>
          <p:cNvPr id="4" name="Slide Number Placeholder 3"/>
          <p:cNvSpPr>
            <a:spLocks noGrp="1"/>
          </p:cNvSpPr>
          <p:nvPr>
            <p:ph type="sldNum" sz="quarter" idx="10"/>
          </p:nvPr>
        </p:nvSpPr>
        <p:spPr/>
        <p:txBody>
          <a:bodyPr/>
          <a:lstStyle/>
          <a:p>
            <a:fld id="{5954C88E-AA99-4898-912F-8A55D2FFC332}"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568585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i="1" kern="1200" dirty="0" smtClean="0">
                <a:solidFill>
                  <a:schemeClr val="tx1"/>
                </a:solidFill>
                <a:effectLst/>
                <a:latin typeface="+mn-lt"/>
                <a:ea typeface="+mn-ea"/>
                <a:cs typeface="+mn-cs"/>
              </a:rPr>
              <a:t>We will partner with our members to call for the removal of discriminatory barriers to access.</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Our focus will be the adoption of a government purchasing policy for accessible ICT products and services; the local introduction of Real Time Text to align with international developments; the introduction of a National Disability Telecommunications Service. We will advocate for accessible online services and web video content, and for audio description and improved live captions on broadcast television. We will ensure consumer needs are central in reviews of NRS services, and monitor innovations that deliver improved accessibility.</a:t>
            </a: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0ECFAC2E-3AA1-4B00-96EC-1FFC2EC04BA0}" type="slidenum">
              <a:rPr lang="en-AU" smtClean="0"/>
              <a:t>24</a:t>
            </a:fld>
            <a:endParaRPr lang="en-AU"/>
          </a:p>
        </p:txBody>
      </p:sp>
    </p:spTree>
    <p:extLst>
      <p:ext uri="{BB962C8B-B14F-4D97-AF65-F5344CB8AC3E}">
        <p14:creationId xmlns:p14="http://schemas.microsoft.com/office/powerpoint/2010/main" val="2305367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919" y="2125001"/>
            <a:ext cx="7773750" cy="1466282"/>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838" y="3876305"/>
            <a:ext cx="6401912" cy="174813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C3E8B1FB-CE1A-4A6D-8762-E0A5DB9CBCF1}" type="datetimeFigureOut">
              <a:rPr lang="en-AU" smtClean="0"/>
              <a:t>5/10/2016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055AD6-B667-4CC9-A2B5-1CE7D469F943}" type="slidenum">
              <a:rPr lang="en-AU" smtClean="0"/>
              <a:t>‹#›</a:t>
            </a:fld>
            <a:endParaRPr lang="en-AU"/>
          </a:p>
        </p:txBody>
      </p:sp>
    </p:spTree>
    <p:extLst>
      <p:ext uri="{BB962C8B-B14F-4D97-AF65-F5344CB8AC3E}">
        <p14:creationId xmlns:p14="http://schemas.microsoft.com/office/powerpoint/2010/main" val="360420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3E8B1FB-CE1A-4A6D-8762-E0A5DB9CBCF1}" type="datetimeFigureOut">
              <a:rPr lang="en-AU" smtClean="0"/>
              <a:t>5/10/2016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055AD6-B667-4CC9-A2B5-1CE7D469F943}" type="slidenum">
              <a:rPr lang="en-AU" smtClean="0"/>
              <a:t>‹#›</a:t>
            </a:fld>
            <a:endParaRPr lang="en-AU"/>
          </a:p>
        </p:txBody>
      </p:sp>
    </p:spTree>
    <p:extLst>
      <p:ext uri="{BB962C8B-B14F-4D97-AF65-F5344CB8AC3E}">
        <p14:creationId xmlns:p14="http://schemas.microsoft.com/office/powerpoint/2010/main" val="562163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551" y="273939"/>
            <a:ext cx="2057757" cy="5836626"/>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80" y="273939"/>
            <a:ext cx="6020845" cy="58366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3E8B1FB-CE1A-4A6D-8762-E0A5DB9CBCF1}" type="datetimeFigureOut">
              <a:rPr lang="en-AU" smtClean="0"/>
              <a:t>5/10/2016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055AD6-B667-4CC9-A2B5-1CE7D469F943}" type="slidenum">
              <a:rPr lang="en-AU" smtClean="0"/>
              <a:t>‹#›</a:t>
            </a:fld>
            <a:endParaRPr lang="en-AU"/>
          </a:p>
        </p:txBody>
      </p:sp>
    </p:spTree>
    <p:extLst>
      <p:ext uri="{BB962C8B-B14F-4D97-AF65-F5344CB8AC3E}">
        <p14:creationId xmlns:p14="http://schemas.microsoft.com/office/powerpoint/2010/main" val="3992380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7" descr="Title-sli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3527" cy="684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Primary-Orange-RG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9029" y="5875685"/>
            <a:ext cx="320731" cy="48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roy-morgan-grey.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8042" y="5907354"/>
            <a:ext cx="890743" cy="47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CSI+SUT_V2.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89180" y="5782790"/>
            <a:ext cx="1857698" cy="696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339784" y="4849605"/>
            <a:ext cx="7634026" cy="1435668"/>
          </a:xfrm>
          <a:prstGeom prst="rect">
            <a:avLst/>
          </a:prstGeom>
        </p:spPr>
        <p:txBody>
          <a:bodyPr lIns="0" tIns="0" rIns="0" bIns="0"/>
          <a:lstStyle>
            <a:lvl1pPr eaLnBrk="0" hangingPunct="0">
              <a:defRPr sz="2400">
                <a:solidFill>
                  <a:schemeClr val="tx1"/>
                </a:solidFill>
                <a:latin typeface="Telstra Akkurat Light" charset="0"/>
                <a:ea typeface="MS PGothic" panose="020B0600070205080204" pitchFamily="34" charset="-128"/>
              </a:defRPr>
            </a:lvl1pPr>
            <a:lvl2pPr marL="742950" indent="-285750" eaLnBrk="0" hangingPunct="0">
              <a:defRPr sz="2400">
                <a:solidFill>
                  <a:schemeClr val="tx1"/>
                </a:solidFill>
                <a:latin typeface="Telstra Akkurat Light" charset="0"/>
                <a:ea typeface="MS PGothic" panose="020B0600070205080204" pitchFamily="34" charset="-128"/>
              </a:defRPr>
            </a:lvl2pPr>
            <a:lvl3pPr marL="1143000" indent="-228600" eaLnBrk="0" hangingPunct="0">
              <a:defRPr sz="2400">
                <a:solidFill>
                  <a:schemeClr val="tx1"/>
                </a:solidFill>
                <a:latin typeface="Telstra Akkurat Light" charset="0"/>
                <a:ea typeface="MS PGothic" panose="020B0600070205080204" pitchFamily="34" charset="-128"/>
              </a:defRPr>
            </a:lvl3pPr>
            <a:lvl4pPr marL="1600200" indent="-228600" eaLnBrk="0" hangingPunct="0">
              <a:defRPr sz="2400">
                <a:solidFill>
                  <a:schemeClr val="tx1"/>
                </a:solidFill>
                <a:latin typeface="Telstra Akkurat Light" charset="0"/>
                <a:ea typeface="MS PGothic" panose="020B0600070205080204" pitchFamily="34" charset="-128"/>
              </a:defRPr>
            </a:lvl4pPr>
            <a:lvl5pPr marL="2057400" indent="-228600" eaLnBrk="0" hangingPunct="0">
              <a:defRPr sz="2400">
                <a:solidFill>
                  <a:schemeClr val="tx1"/>
                </a:solidFill>
                <a:latin typeface="Telstra Akkurat Light"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elstra Akkurat Light"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elstra Akkurat Light"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elstra Akkurat Light"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elstra Akkurat Light" charset="0"/>
                <a:ea typeface="MS PGothic" panose="020B0600070205080204" pitchFamily="34" charset="-128"/>
              </a:defRPr>
            </a:lvl9pPr>
          </a:lstStyle>
          <a:p>
            <a:pPr eaLnBrk="1" fontAlgn="base" hangingPunct="1">
              <a:lnSpc>
                <a:spcPct val="80000"/>
              </a:lnSpc>
              <a:spcBef>
                <a:spcPct val="0"/>
              </a:spcBef>
              <a:spcAft>
                <a:spcPct val="0"/>
              </a:spcAft>
            </a:pPr>
            <a:r>
              <a:rPr lang="en-AU" altLang="en-US" sz="3600">
                <a:solidFill>
                  <a:srgbClr val="9E043E"/>
                </a:solidFill>
              </a:rPr>
              <a:t>Measuring </a:t>
            </a:r>
            <a:br>
              <a:rPr lang="en-AU" altLang="en-US" sz="3600">
                <a:solidFill>
                  <a:srgbClr val="9E043E"/>
                </a:solidFill>
              </a:rPr>
            </a:br>
            <a:r>
              <a:rPr lang="en-AU" altLang="en-US" sz="3600">
                <a:solidFill>
                  <a:srgbClr val="9E043E"/>
                </a:solidFill>
              </a:rPr>
              <a:t>Australia</a:t>
            </a:r>
            <a:r>
              <a:rPr lang="en-US" altLang="en-US" sz="3600">
                <a:solidFill>
                  <a:srgbClr val="9E043E"/>
                </a:solidFill>
              </a:rPr>
              <a:t>’</a:t>
            </a:r>
            <a:r>
              <a:rPr lang="en-AU" altLang="en-US" sz="3600">
                <a:solidFill>
                  <a:srgbClr val="9E043E"/>
                </a:solidFill>
              </a:rPr>
              <a:t>s Digital Divide</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6"/>
          <p:cNvSpPr>
            <a:spLocks noGrp="1"/>
          </p:cNvSpPr>
          <p:nvPr>
            <p:ph type="body" sz="quarter" idx="12"/>
          </p:nvPr>
        </p:nvSpPr>
        <p:spPr>
          <a:xfrm>
            <a:off x="340073" y="6091318"/>
            <a:ext cx="4309704" cy="398621"/>
          </a:xfrm>
        </p:spPr>
        <p:txBody>
          <a:bodyPr>
            <a:normAutofit/>
          </a:bodyPr>
          <a:lstStyle>
            <a:lvl1pPr marL="0" indent="0">
              <a:buNone/>
              <a:defRPr sz="1800" b="0" baseline="0">
                <a:solidFill>
                  <a:srgbClr val="9E043E"/>
                </a:solidFill>
              </a:defRPr>
            </a:lvl1pPr>
          </a:lstStyle>
          <a:p>
            <a:pPr lvl="0"/>
            <a:r>
              <a:rPr lang="en-US" smtClean="0"/>
              <a:t>Click to edit Master text styles</a:t>
            </a:r>
          </a:p>
        </p:txBody>
      </p:sp>
      <p:sp>
        <p:nvSpPr>
          <p:cNvPr id="12" name="Text Placeholder 6"/>
          <p:cNvSpPr>
            <a:spLocks noGrp="1"/>
          </p:cNvSpPr>
          <p:nvPr>
            <p:ph type="body" sz="quarter" idx="13"/>
          </p:nvPr>
        </p:nvSpPr>
        <p:spPr>
          <a:xfrm>
            <a:off x="5134770" y="5487365"/>
            <a:ext cx="2640519" cy="378148"/>
          </a:xfrm>
        </p:spPr>
        <p:txBody>
          <a:bodyPr>
            <a:normAutofit/>
          </a:bodyPr>
          <a:lstStyle>
            <a:lvl1pPr marL="0" indent="0">
              <a:buNone/>
              <a:defRPr sz="1000" b="0" baseline="0">
                <a:solidFill>
                  <a:schemeClr val="tx2"/>
                </a:solidFill>
              </a:defRPr>
            </a:lvl1pPr>
          </a:lstStyle>
          <a:p>
            <a:pPr lvl="0"/>
            <a:r>
              <a:rPr lang="en-US" smtClean="0"/>
              <a:t>Click to edit Master text styles</a:t>
            </a:r>
          </a:p>
        </p:txBody>
      </p:sp>
      <p:sp>
        <p:nvSpPr>
          <p:cNvPr id="10" name="Footer Placeholder 2"/>
          <p:cNvSpPr>
            <a:spLocks noGrp="1"/>
          </p:cNvSpPr>
          <p:nvPr>
            <p:ph type="ftr" sz="quarter" idx="14"/>
          </p:nvPr>
        </p:nvSpPr>
        <p:spPr/>
        <p:txBody>
          <a:bodyPr/>
          <a:lstStyle>
            <a:lvl1pPr>
              <a:defRPr/>
            </a:lvl1pPr>
          </a:lstStyle>
          <a:p>
            <a:pPr>
              <a:defRPr/>
            </a:pPr>
            <a:endParaRPr lang="en-AU"/>
          </a:p>
        </p:txBody>
      </p:sp>
      <p:sp>
        <p:nvSpPr>
          <p:cNvPr id="13" name="Slide Number Placeholder 3"/>
          <p:cNvSpPr>
            <a:spLocks noGrp="1"/>
          </p:cNvSpPr>
          <p:nvPr>
            <p:ph type="sldNum" sz="quarter" idx="15"/>
          </p:nvPr>
        </p:nvSpPr>
        <p:spPr/>
        <p:txBody>
          <a:bodyPr/>
          <a:lstStyle>
            <a:lvl1pPr>
              <a:defRPr/>
            </a:lvl1pPr>
          </a:lstStyle>
          <a:p>
            <a:r>
              <a:rPr lang="en-AU" altLang="en-US">
                <a:solidFill>
                  <a:srgbClr val="787878"/>
                </a:solidFill>
              </a:rPr>
              <a:t>Page </a:t>
            </a:r>
            <a:fld id="{82763D7A-F215-4B88-B061-C4B468F62F05}" type="slidenum">
              <a:rPr lang="en-AU" altLang="en-US">
                <a:solidFill>
                  <a:srgbClr val="787878"/>
                </a:solidFill>
              </a:rPr>
              <a:pPr/>
              <a:t>‹#›</a:t>
            </a:fld>
            <a:endParaRPr lang="en-AU" altLang="en-US">
              <a:solidFill>
                <a:srgbClr val="787878"/>
              </a:solidFill>
            </a:endParaRPr>
          </a:p>
        </p:txBody>
      </p:sp>
    </p:spTree>
    <p:extLst>
      <p:ext uri="{BB962C8B-B14F-4D97-AF65-F5344CB8AC3E}">
        <p14:creationId xmlns:p14="http://schemas.microsoft.com/office/powerpoint/2010/main" val="4175509604"/>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ption 1">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9" y="0"/>
            <a:ext cx="9159878" cy="685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55781" y="1697467"/>
            <a:ext cx="7634026" cy="1435504"/>
          </a:xfrm>
        </p:spPr>
        <p:txBody>
          <a:bodyPr>
            <a:noAutofit/>
          </a:bodyPr>
          <a:lstStyle>
            <a:lvl1pPr>
              <a:lnSpc>
                <a:spcPct val="80000"/>
              </a:lnSpc>
              <a:defRPr sz="4500" b="1" baseline="0">
                <a:solidFill>
                  <a:schemeClr val="bg1"/>
                </a:solidFill>
                <a:latin typeface="+mj-lt"/>
              </a:defRPr>
            </a:lvl1pPr>
          </a:lstStyle>
          <a:p>
            <a:r>
              <a:rPr lang="en-US" smtClean="0"/>
              <a:t>Click to edit Master title style</a:t>
            </a:r>
            <a:endParaRPr lang="en-AU" dirty="0"/>
          </a:p>
        </p:txBody>
      </p:sp>
      <p:sp>
        <p:nvSpPr>
          <p:cNvPr id="7" name="Text Placeholder 6"/>
          <p:cNvSpPr>
            <a:spLocks noGrp="1"/>
          </p:cNvSpPr>
          <p:nvPr>
            <p:ph type="body" sz="quarter" idx="10"/>
          </p:nvPr>
        </p:nvSpPr>
        <p:spPr>
          <a:xfrm>
            <a:off x="755781" y="3132970"/>
            <a:ext cx="7633325" cy="766130"/>
          </a:xfrm>
        </p:spPr>
        <p:txBody>
          <a:bodyPr>
            <a:normAutofit/>
          </a:bodyPr>
          <a:lstStyle>
            <a:lvl1pPr marL="0" indent="0">
              <a:buNone/>
              <a:defRPr sz="2000" b="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3213733184"/>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ption 2">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40" y="0"/>
            <a:ext cx="9155116" cy="6848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900270" y="6293718"/>
            <a:ext cx="7489537" cy="2871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2303" tIns="51152" rIns="102303" bIns="51152" anchor="ctr"/>
          <a:lstStyle/>
          <a:p>
            <a:pPr algn="ctr">
              <a:defRPr/>
            </a:pPr>
            <a:endParaRPr lang="en-AU">
              <a:solidFill>
                <a:srgbClr val="FFFFFF"/>
              </a:solidFill>
            </a:endParaRPr>
          </a:p>
        </p:txBody>
      </p:sp>
      <p:pic>
        <p:nvPicPr>
          <p:cNvPr id="6" name="Picture 9" descr="Primary-Orange-RG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1869" y="5749009"/>
            <a:ext cx="377891" cy="574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55781" y="1697467"/>
            <a:ext cx="7634026" cy="1435504"/>
          </a:xfrm>
        </p:spPr>
        <p:txBody>
          <a:bodyPr>
            <a:noAutofit/>
          </a:bodyPr>
          <a:lstStyle>
            <a:lvl1pPr>
              <a:lnSpc>
                <a:spcPct val="80000"/>
              </a:lnSpc>
              <a:defRPr sz="4500" b="1" baseline="0">
                <a:solidFill>
                  <a:schemeClr val="bg1"/>
                </a:solidFill>
                <a:latin typeface="+mj-lt"/>
              </a:defRPr>
            </a:lvl1pPr>
          </a:lstStyle>
          <a:p>
            <a:r>
              <a:rPr lang="en-US" smtClean="0"/>
              <a:t>Click to edit Master title style</a:t>
            </a:r>
            <a:endParaRPr lang="en-AU" dirty="0"/>
          </a:p>
        </p:txBody>
      </p:sp>
      <p:sp>
        <p:nvSpPr>
          <p:cNvPr id="7" name="Text Placeholder 6"/>
          <p:cNvSpPr>
            <a:spLocks noGrp="1"/>
          </p:cNvSpPr>
          <p:nvPr>
            <p:ph type="body" sz="quarter" idx="10"/>
          </p:nvPr>
        </p:nvSpPr>
        <p:spPr>
          <a:xfrm>
            <a:off x="755781" y="3132970"/>
            <a:ext cx="7633325" cy="766130"/>
          </a:xfrm>
        </p:spPr>
        <p:txBody>
          <a:bodyPr>
            <a:normAutofit/>
          </a:bodyPr>
          <a:lstStyle>
            <a:lvl1pPr marL="0" indent="0">
              <a:buNone/>
              <a:defRPr sz="2000" b="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919034668"/>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ption 3">
    <p:spTree>
      <p:nvGrpSpPr>
        <p:cNvPr id="1" name=""/>
        <p:cNvGrpSpPr/>
        <p:nvPr/>
      </p:nvGrpSpPr>
      <p:grpSpPr>
        <a:xfrm>
          <a:off x="0" y="0"/>
          <a:ext cx="0" cy="0"/>
          <a:chOff x="0" y="0"/>
          <a:chExt cx="0" cy="0"/>
        </a:xfrm>
      </p:grpSpPr>
      <p:pic>
        <p:nvPicPr>
          <p:cNvPr id="4" name="Picture 7" descr="Background-oran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557"/>
            <a:ext cx="9145588" cy="683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Primary-Orange-RG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9029" y="5835571"/>
            <a:ext cx="320731" cy="48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55781" y="1697467"/>
            <a:ext cx="7634026" cy="1435504"/>
          </a:xfrm>
        </p:spPr>
        <p:txBody>
          <a:bodyPr>
            <a:noAutofit/>
          </a:bodyPr>
          <a:lstStyle>
            <a:lvl1pPr>
              <a:lnSpc>
                <a:spcPct val="80000"/>
              </a:lnSpc>
              <a:defRPr sz="4500" b="1" baseline="0">
                <a:solidFill>
                  <a:schemeClr val="accent1"/>
                </a:solidFill>
                <a:latin typeface="+mj-lt"/>
              </a:defRPr>
            </a:lvl1pPr>
          </a:lstStyle>
          <a:p>
            <a:r>
              <a:rPr lang="en-US" smtClean="0"/>
              <a:t>Click to edit Master title style</a:t>
            </a:r>
            <a:endParaRPr lang="en-AU" dirty="0"/>
          </a:p>
        </p:txBody>
      </p:sp>
      <p:sp>
        <p:nvSpPr>
          <p:cNvPr id="7" name="Text Placeholder 6"/>
          <p:cNvSpPr>
            <a:spLocks noGrp="1"/>
          </p:cNvSpPr>
          <p:nvPr>
            <p:ph type="body" sz="quarter" idx="10"/>
          </p:nvPr>
        </p:nvSpPr>
        <p:spPr>
          <a:xfrm>
            <a:off x="755781" y="3132970"/>
            <a:ext cx="7633325" cy="766130"/>
          </a:xfrm>
        </p:spPr>
        <p:txBody>
          <a:bodyPr>
            <a:normAutofit/>
          </a:bodyPr>
          <a:lstStyle>
            <a:lvl1pPr marL="0" indent="0">
              <a:buNone/>
              <a:defRPr sz="2000" b="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3679205823"/>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ption 4">
    <p:spTree>
      <p:nvGrpSpPr>
        <p:cNvPr id="1" name=""/>
        <p:cNvGrpSpPr/>
        <p:nvPr/>
      </p:nvGrpSpPr>
      <p:grpSpPr>
        <a:xfrm>
          <a:off x="0" y="0"/>
          <a:ext cx="0" cy="0"/>
          <a:chOff x="0" y="0"/>
          <a:chExt cx="0" cy="0"/>
        </a:xfrm>
      </p:grpSpPr>
      <p:pic>
        <p:nvPicPr>
          <p:cNvPr id="4" name="Picture 7" descr="Background-oran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557"/>
            <a:ext cx="9145588" cy="683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Primary-Orange-RG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9029" y="5835571"/>
            <a:ext cx="320731" cy="48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55781" y="1697467"/>
            <a:ext cx="7634026" cy="1435504"/>
          </a:xfrm>
        </p:spPr>
        <p:txBody>
          <a:bodyPr>
            <a:noAutofit/>
          </a:bodyPr>
          <a:lstStyle>
            <a:lvl1pPr>
              <a:lnSpc>
                <a:spcPct val="80000"/>
              </a:lnSpc>
              <a:defRPr sz="4500" b="1" baseline="0">
                <a:solidFill>
                  <a:schemeClr val="tx1"/>
                </a:solidFill>
                <a:latin typeface="+mj-lt"/>
              </a:defRPr>
            </a:lvl1pPr>
          </a:lstStyle>
          <a:p>
            <a:r>
              <a:rPr lang="en-US" smtClean="0"/>
              <a:t>Click to edit Master title style</a:t>
            </a:r>
            <a:endParaRPr lang="en-AU" dirty="0"/>
          </a:p>
        </p:txBody>
      </p:sp>
      <p:sp>
        <p:nvSpPr>
          <p:cNvPr id="7" name="Text Placeholder 6"/>
          <p:cNvSpPr>
            <a:spLocks noGrp="1"/>
          </p:cNvSpPr>
          <p:nvPr>
            <p:ph type="body" sz="quarter" idx="10"/>
          </p:nvPr>
        </p:nvSpPr>
        <p:spPr>
          <a:xfrm>
            <a:off x="755781" y="3132970"/>
            <a:ext cx="7633325" cy="766130"/>
          </a:xfrm>
        </p:spPr>
        <p:txBody>
          <a:bodyPr>
            <a:normAutofit/>
          </a:bodyPr>
          <a:lstStyle>
            <a:lvl1pPr marL="0" indent="0">
              <a:buNone/>
              <a:defRPr sz="2000" b="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4119698413"/>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ption 5">
    <p:spTree>
      <p:nvGrpSpPr>
        <p:cNvPr id="1" name=""/>
        <p:cNvGrpSpPr/>
        <p:nvPr/>
      </p:nvGrpSpPr>
      <p:grpSpPr>
        <a:xfrm>
          <a:off x="0" y="0"/>
          <a:ext cx="0" cy="0"/>
          <a:chOff x="0" y="0"/>
          <a:chExt cx="0" cy="0"/>
        </a:xfrm>
      </p:grpSpPr>
      <p:sp>
        <p:nvSpPr>
          <p:cNvPr id="4" name="Rectangle 3"/>
          <p:cNvSpPr/>
          <p:nvPr/>
        </p:nvSpPr>
        <p:spPr>
          <a:xfrm>
            <a:off x="900270" y="6293718"/>
            <a:ext cx="7489537" cy="2871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2303" tIns="51152" rIns="102303" bIns="51152" anchor="ctr"/>
          <a:lstStyle/>
          <a:p>
            <a:pPr algn="ctr">
              <a:defRPr/>
            </a:pPr>
            <a:endParaRPr lang="en-AU">
              <a:solidFill>
                <a:srgbClr val="FFFFFF"/>
              </a:solidFill>
            </a:endParaRPr>
          </a:p>
        </p:txBody>
      </p:sp>
      <p:pic>
        <p:nvPicPr>
          <p:cNvPr id="5" name="Picture 8" descr="Primary-Orange-RGB.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39029" y="5835571"/>
            <a:ext cx="320731" cy="48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55781" y="1697467"/>
            <a:ext cx="7634026" cy="1435504"/>
          </a:xfrm>
        </p:spPr>
        <p:txBody>
          <a:bodyPr>
            <a:noAutofit/>
          </a:bodyPr>
          <a:lstStyle>
            <a:lvl1pPr>
              <a:lnSpc>
                <a:spcPct val="80000"/>
              </a:lnSpc>
              <a:defRPr sz="4500" b="1" baseline="0">
                <a:solidFill>
                  <a:schemeClr val="accent1"/>
                </a:solidFill>
                <a:latin typeface="+mj-lt"/>
              </a:defRPr>
            </a:lvl1pPr>
          </a:lstStyle>
          <a:p>
            <a:r>
              <a:rPr lang="en-US" smtClean="0"/>
              <a:t>Click to edit Master title style</a:t>
            </a:r>
            <a:endParaRPr lang="en-AU" dirty="0"/>
          </a:p>
        </p:txBody>
      </p:sp>
      <p:sp>
        <p:nvSpPr>
          <p:cNvPr id="7" name="Text Placeholder 6"/>
          <p:cNvSpPr>
            <a:spLocks noGrp="1"/>
          </p:cNvSpPr>
          <p:nvPr>
            <p:ph type="body" sz="quarter" idx="10"/>
          </p:nvPr>
        </p:nvSpPr>
        <p:spPr>
          <a:xfrm>
            <a:off x="755781" y="3132970"/>
            <a:ext cx="7633325" cy="766130"/>
          </a:xfrm>
        </p:spPr>
        <p:txBody>
          <a:bodyPr>
            <a:normAutofit/>
          </a:bodyPr>
          <a:lstStyle>
            <a:lvl1pPr marL="0" indent="0">
              <a:buNone/>
              <a:defRPr sz="2000" b="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788364868"/>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Title">
    <p:spTree>
      <p:nvGrpSpPr>
        <p:cNvPr id="1" name=""/>
        <p:cNvGrpSpPr/>
        <p:nvPr/>
      </p:nvGrpSpPr>
      <p:grpSpPr>
        <a:xfrm>
          <a:off x="0" y="0"/>
          <a:ext cx="0" cy="0"/>
          <a:chOff x="0" y="0"/>
          <a:chExt cx="0" cy="0"/>
        </a:xfrm>
      </p:grpSpPr>
      <p:sp>
        <p:nvSpPr>
          <p:cNvPr id="2" name="Title 1"/>
          <p:cNvSpPr>
            <a:spLocks noGrp="1"/>
          </p:cNvSpPr>
          <p:nvPr>
            <p:ph type="title"/>
          </p:nvPr>
        </p:nvSpPr>
        <p:spPr>
          <a:xfrm>
            <a:off x="755781" y="1697467"/>
            <a:ext cx="7634026" cy="1436333"/>
          </a:xfrm>
        </p:spPr>
        <p:txBody>
          <a:bodyPr>
            <a:noAutofit/>
          </a:bodyPr>
          <a:lstStyle>
            <a:lvl1pPr>
              <a:lnSpc>
                <a:spcPct val="80000"/>
              </a:lnSpc>
              <a:defRPr sz="4500" b="1" baseline="0">
                <a:solidFill>
                  <a:schemeClr val="tx1"/>
                </a:solidFill>
                <a:latin typeface="+mj-lt"/>
              </a:defRPr>
            </a:lvl1pPr>
          </a:lstStyle>
          <a:p>
            <a:r>
              <a:rPr lang="en-US" smtClean="0"/>
              <a:t>Click to edit Master title style</a:t>
            </a:r>
            <a:endParaRPr lang="en-AU" dirty="0"/>
          </a:p>
        </p:txBody>
      </p:sp>
      <p:sp>
        <p:nvSpPr>
          <p:cNvPr id="7" name="Text Placeholder 6"/>
          <p:cNvSpPr>
            <a:spLocks noGrp="1"/>
          </p:cNvSpPr>
          <p:nvPr>
            <p:ph type="body" sz="quarter" idx="10"/>
          </p:nvPr>
        </p:nvSpPr>
        <p:spPr>
          <a:xfrm>
            <a:off x="755781" y="3151396"/>
            <a:ext cx="7633325" cy="766130"/>
          </a:xfrm>
        </p:spPr>
        <p:txBody>
          <a:bodyPr>
            <a:normAutofit/>
          </a:bodyPr>
          <a:lstStyle>
            <a:lvl1pPr marL="0" indent="0">
              <a:buNone/>
              <a:defRPr sz="2000" b="0">
                <a:solidFill>
                  <a:schemeClr val="bg2"/>
                </a:solidFill>
              </a:defRPr>
            </a:lvl1pPr>
          </a:lstStyle>
          <a:p>
            <a:pPr lvl="0"/>
            <a:r>
              <a:rPr lang="en-US" smtClean="0"/>
              <a:t>Click to edit Master text styles</a:t>
            </a:r>
          </a:p>
        </p:txBody>
      </p:sp>
      <p:sp>
        <p:nvSpPr>
          <p:cNvPr id="6" name="Picture Placeholder 2"/>
          <p:cNvSpPr>
            <a:spLocks noGrp="1"/>
          </p:cNvSpPr>
          <p:nvPr>
            <p:ph type="pic" idx="11"/>
          </p:nvPr>
        </p:nvSpPr>
        <p:spPr>
          <a:xfrm>
            <a:off x="0" y="-1"/>
            <a:ext cx="9145588" cy="6840537"/>
          </a:xfrm>
          <a:solidFill>
            <a:schemeClr val="bg1"/>
          </a:solidFill>
        </p:spPr>
        <p:txBody>
          <a:bodyPr rtlCol="0" anchor="ctr">
            <a:normAutofit/>
          </a:bodyPr>
          <a:lstStyle>
            <a:lvl1pPr marL="0" indent="0" algn="ctr">
              <a:spcBef>
                <a:spcPts val="0"/>
              </a:spcBef>
              <a:spcAft>
                <a:spcPts val="0"/>
              </a:spcAft>
              <a:buNone/>
              <a:defRPr lang="en-AU" baseline="0" dirty="0"/>
            </a:lvl1pPr>
            <a:lvl2pPr marL="511515" indent="0">
              <a:buNone/>
              <a:defRPr sz="3100"/>
            </a:lvl2pPr>
            <a:lvl3pPr marL="1023031" indent="0">
              <a:buNone/>
              <a:defRPr sz="2700"/>
            </a:lvl3pPr>
            <a:lvl4pPr marL="1534546" indent="0">
              <a:buNone/>
              <a:defRPr sz="2200"/>
            </a:lvl4pPr>
            <a:lvl5pPr marL="2046061" indent="0">
              <a:buNone/>
              <a:defRPr sz="2200"/>
            </a:lvl5pPr>
            <a:lvl6pPr marL="2557577" indent="0">
              <a:buNone/>
              <a:defRPr sz="2200"/>
            </a:lvl6pPr>
            <a:lvl7pPr marL="3069092" indent="0">
              <a:buNone/>
              <a:defRPr sz="2200"/>
            </a:lvl7pPr>
            <a:lvl8pPr marL="3580608" indent="0">
              <a:buNone/>
              <a:defRPr sz="2200"/>
            </a:lvl8pPr>
            <a:lvl9pPr marL="4092123" indent="0">
              <a:buNone/>
              <a:defRPr sz="2200"/>
            </a:lvl9pPr>
          </a:lstStyle>
          <a:p>
            <a:pPr lvl="0"/>
            <a:r>
              <a:rPr lang="en-US" noProof="0" smtClean="0"/>
              <a:t>Click icon to add picture</a:t>
            </a:r>
            <a:endParaRPr lang="en-AU" noProof="0" dirty="0"/>
          </a:p>
        </p:txBody>
      </p:sp>
    </p:spTree>
    <p:extLst>
      <p:ext uri="{BB962C8B-B14F-4D97-AF65-F5344CB8AC3E}">
        <p14:creationId xmlns:p14="http://schemas.microsoft.com/office/powerpoint/2010/main" val="3361120449"/>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Option 1">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9" y="0"/>
            <a:ext cx="9159878" cy="685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55781" y="1697467"/>
            <a:ext cx="7634026" cy="1435504"/>
          </a:xfrm>
        </p:spPr>
        <p:txBody>
          <a:bodyPr>
            <a:noAutofit/>
          </a:bodyPr>
          <a:lstStyle>
            <a:lvl1pPr>
              <a:lnSpc>
                <a:spcPct val="80000"/>
              </a:lnSpc>
              <a:defRPr sz="4500" b="0" baseline="0">
                <a:solidFill>
                  <a:schemeClr val="bg1"/>
                </a:solidFill>
                <a:latin typeface="+mj-lt"/>
              </a:defRPr>
            </a:lvl1pPr>
          </a:lstStyle>
          <a:p>
            <a:r>
              <a:rPr lang="en-US" smtClean="0"/>
              <a:t>Click to edit Master title style</a:t>
            </a:r>
            <a:endParaRPr lang="en-AU" dirty="0"/>
          </a:p>
        </p:txBody>
      </p:sp>
      <p:sp>
        <p:nvSpPr>
          <p:cNvPr id="7" name="Text Placeholder 6"/>
          <p:cNvSpPr>
            <a:spLocks noGrp="1"/>
          </p:cNvSpPr>
          <p:nvPr>
            <p:ph type="body" sz="quarter" idx="10"/>
          </p:nvPr>
        </p:nvSpPr>
        <p:spPr>
          <a:xfrm>
            <a:off x="755781" y="3132970"/>
            <a:ext cx="7633325" cy="766130"/>
          </a:xfrm>
        </p:spPr>
        <p:txBody>
          <a:bodyPr>
            <a:normAutofit/>
          </a:bodyPr>
          <a:lstStyle>
            <a:lvl1pPr marL="0" indent="0">
              <a:buNone/>
              <a:defRPr sz="2000" b="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255777118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3E8B1FB-CE1A-4A6D-8762-E0A5DB9CBCF1}" type="datetimeFigureOut">
              <a:rPr lang="en-AU" smtClean="0"/>
              <a:t>5/10/2016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055AD6-B667-4CC9-A2B5-1CE7D469F943}" type="slidenum">
              <a:rPr lang="en-AU" smtClean="0"/>
              <a:t>‹#›</a:t>
            </a:fld>
            <a:endParaRPr lang="en-AU"/>
          </a:p>
        </p:txBody>
      </p:sp>
    </p:spTree>
    <p:extLst>
      <p:ext uri="{BB962C8B-B14F-4D97-AF65-F5344CB8AC3E}">
        <p14:creationId xmlns:p14="http://schemas.microsoft.com/office/powerpoint/2010/main" val="4355479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Option 2">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40" y="0"/>
            <a:ext cx="9155116" cy="6848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900270" y="6293718"/>
            <a:ext cx="7489537" cy="2871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2303" tIns="51152" rIns="102303" bIns="51152" anchor="ctr"/>
          <a:lstStyle/>
          <a:p>
            <a:pPr algn="ctr">
              <a:defRPr/>
            </a:pPr>
            <a:endParaRPr lang="en-AU">
              <a:solidFill>
                <a:srgbClr val="FFFFFF"/>
              </a:solidFill>
            </a:endParaRPr>
          </a:p>
        </p:txBody>
      </p:sp>
      <p:sp>
        <p:nvSpPr>
          <p:cNvPr id="2" name="Title 1"/>
          <p:cNvSpPr>
            <a:spLocks noGrp="1"/>
          </p:cNvSpPr>
          <p:nvPr>
            <p:ph type="title"/>
          </p:nvPr>
        </p:nvSpPr>
        <p:spPr>
          <a:xfrm>
            <a:off x="755781" y="1697467"/>
            <a:ext cx="7634026" cy="1435504"/>
          </a:xfrm>
        </p:spPr>
        <p:txBody>
          <a:bodyPr>
            <a:noAutofit/>
          </a:bodyPr>
          <a:lstStyle>
            <a:lvl1pPr>
              <a:lnSpc>
                <a:spcPct val="80000"/>
              </a:lnSpc>
              <a:defRPr sz="4500" b="0" baseline="0">
                <a:solidFill>
                  <a:schemeClr val="bg1"/>
                </a:solidFill>
                <a:latin typeface="+mj-lt"/>
              </a:defRPr>
            </a:lvl1pPr>
          </a:lstStyle>
          <a:p>
            <a:r>
              <a:rPr lang="en-US" smtClean="0"/>
              <a:t>Click to edit Master title style</a:t>
            </a:r>
            <a:endParaRPr lang="en-AU" dirty="0"/>
          </a:p>
        </p:txBody>
      </p:sp>
      <p:sp>
        <p:nvSpPr>
          <p:cNvPr id="7" name="Text Placeholder 6"/>
          <p:cNvSpPr>
            <a:spLocks noGrp="1"/>
          </p:cNvSpPr>
          <p:nvPr>
            <p:ph type="body" sz="quarter" idx="10"/>
          </p:nvPr>
        </p:nvSpPr>
        <p:spPr>
          <a:xfrm>
            <a:off x="755781" y="3132970"/>
            <a:ext cx="7633325" cy="766130"/>
          </a:xfrm>
        </p:spPr>
        <p:txBody>
          <a:bodyPr>
            <a:normAutofit/>
          </a:bodyPr>
          <a:lstStyle>
            <a:lvl1pPr marL="0" indent="0">
              <a:buNone/>
              <a:defRPr sz="2000" b="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3036826621"/>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Option 3">
    <p:spTree>
      <p:nvGrpSpPr>
        <p:cNvPr id="1" name=""/>
        <p:cNvGrpSpPr/>
        <p:nvPr/>
      </p:nvGrpSpPr>
      <p:grpSpPr>
        <a:xfrm>
          <a:off x="0" y="0"/>
          <a:ext cx="0" cy="0"/>
          <a:chOff x="0" y="0"/>
          <a:chExt cx="0" cy="0"/>
        </a:xfrm>
      </p:grpSpPr>
      <p:sp>
        <p:nvSpPr>
          <p:cNvPr id="4" name="Rectangle 3"/>
          <p:cNvSpPr/>
          <p:nvPr/>
        </p:nvSpPr>
        <p:spPr>
          <a:xfrm>
            <a:off x="900270" y="6293718"/>
            <a:ext cx="7489537" cy="2871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2303" tIns="51152" rIns="102303" bIns="51152" anchor="ctr"/>
          <a:lstStyle/>
          <a:p>
            <a:pPr algn="ctr">
              <a:defRPr/>
            </a:pPr>
            <a:endParaRPr lang="en-AU">
              <a:solidFill>
                <a:srgbClr val="FFFFFF"/>
              </a:solidFill>
            </a:endParaRPr>
          </a:p>
        </p:txBody>
      </p:sp>
      <p:pic>
        <p:nvPicPr>
          <p:cNvPr id="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40" y="0"/>
            <a:ext cx="9155116" cy="6848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55781" y="1697467"/>
            <a:ext cx="7634026" cy="1435504"/>
          </a:xfrm>
        </p:spPr>
        <p:txBody>
          <a:bodyPr>
            <a:noAutofit/>
          </a:bodyPr>
          <a:lstStyle>
            <a:lvl1pPr>
              <a:lnSpc>
                <a:spcPct val="80000"/>
              </a:lnSpc>
              <a:defRPr sz="4500" b="0" baseline="0">
                <a:solidFill>
                  <a:schemeClr val="accent1"/>
                </a:solidFill>
                <a:latin typeface="+mj-lt"/>
              </a:defRPr>
            </a:lvl1pPr>
          </a:lstStyle>
          <a:p>
            <a:r>
              <a:rPr lang="en-US" smtClean="0"/>
              <a:t>Click to edit Master title style</a:t>
            </a:r>
            <a:endParaRPr lang="en-AU" dirty="0"/>
          </a:p>
        </p:txBody>
      </p:sp>
      <p:sp>
        <p:nvSpPr>
          <p:cNvPr id="7" name="Text Placeholder 6"/>
          <p:cNvSpPr>
            <a:spLocks noGrp="1"/>
          </p:cNvSpPr>
          <p:nvPr>
            <p:ph type="body" sz="quarter" idx="10"/>
          </p:nvPr>
        </p:nvSpPr>
        <p:spPr>
          <a:xfrm>
            <a:off x="755781" y="3132970"/>
            <a:ext cx="7633325" cy="766130"/>
          </a:xfrm>
        </p:spPr>
        <p:txBody>
          <a:bodyPr>
            <a:normAutofit/>
          </a:bodyPr>
          <a:lstStyle>
            <a:lvl1pPr marL="0" indent="0">
              <a:buNone/>
              <a:defRPr sz="2000" b="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1471724801"/>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Option 4">
    <p:spTree>
      <p:nvGrpSpPr>
        <p:cNvPr id="1" name=""/>
        <p:cNvGrpSpPr/>
        <p:nvPr/>
      </p:nvGrpSpPr>
      <p:grpSpPr>
        <a:xfrm>
          <a:off x="0" y="0"/>
          <a:ext cx="0" cy="0"/>
          <a:chOff x="0" y="0"/>
          <a:chExt cx="0" cy="0"/>
        </a:xfrm>
      </p:grpSpPr>
      <p:sp>
        <p:nvSpPr>
          <p:cNvPr id="4" name="Rectangle 3"/>
          <p:cNvSpPr/>
          <p:nvPr/>
        </p:nvSpPr>
        <p:spPr>
          <a:xfrm>
            <a:off x="900270" y="6293718"/>
            <a:ext cx="7489537" cy="2871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2303" tIns="51152" rIns="102303" bIns="51152" anchor="ctr"/>
          <a:lstStyle/>
          <a:p>
            <a:pPr algn="ctr">
              <a:defRPr/>
            </a:pPr>
            <a:endParaRPr lang="en-AU">
              <a:solidFill>
                <a:srgbClr val="FFFFFF"/>
              </a:solidFill>
            </a:endParaRPr>
          </a:p>
        </p:txBody>
      </p:sp>
      <p:pic>
        <p:nvPicPr>
          <p:cNvPr id="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40" y="0"/>
            <a:ext cx="9155116" cy="6848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55781" y="1697467"/>
            <a:ext cx="7634026" cy="1435504"/>
          </a:xfrm>
        </p:spPr>
        <p:txBody>
          <a:bodyPr>
            <a:noAutofit/>
          </a:bodyPr>
          <a:lstStyle>
            <a:lvl1pPr>
              <a:lnSpc>
                <a:spcPct val="80000"/>
              </a:lnSpc>
              <a:defRPr sz="4500" b="0" baseline="0">
                <a:solidFill>
                  <a:schemeClr val="tx1"/>
                </a:solidFill>
                <a:latin typeface="+mj-lt"/>
              </a:defRPr>
            </a:lvl1pPr>
          </a:lstStyle>
          <a:p>
            <a:r>
              <a:rPr lang="en-US" smtClean="0"/>
              <a:t>Click to edit Master title style</a:t>
            </a:r>
            <a:endParaRPr lang="en-AU" dirty="0"/>
          </a:p>
        </p:txBody>
      </p:sp>
      <p:sp>
        <p:nvSpPr>
          <p:cNvPr id="7" name="Text Placeholder 6"/>
          <p:cNvSpPr>
            <a:spLocks noGrp="1"/>
          </p:cNvSpPr>
          <p:nvPr>
            <p:ph type="body" sz="quarter" idx="10"/>
          </p:nvPr>
        </p:nvSpPr>
        <p:spPr>
          <a:xfrm>
            <a:off x="755781" y="3132970"/>
            <a:ext cx="7633325" cy="766130"/>
          </a:xfrm>
        </p:spPr>
        <p:txBody>
          <a:bodyPr>
            <a:normAutofit/>
          </a:bodyPr>
          <a:lstStyle>
            <a:lvl1pPr marL="0" indent="0">
              <a:buNone/>
              <a:defRPr sz="2000" b="0">
                <a:solidFill>
                  <a:schemeClr val="bg2"/>
                </a:solidFill>
              </a:defRPr>
            </a:lvl1pPr>
          </a:lstStyle>
          <a:p>
            <a:pPr lvl="0"/>
            <a:r>
              <a:rPr lang="en-US" smtClean="0"/>
              <a:t>Click to edit Master text styles</a:t>
            </a:r>
          </a:p>
        </p:txBody>
      </p:sp>
    </p:spTree>
    <p:extLst>
      <p:ext uri="{BB962C8B-B14F-4D97-AF65-F5344CB8AC3E}">
        <p14:creationId xmlns:p14="http://schemas.microsoft.com/office/powerpoint/2010/main" val="1392858316"/>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2"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40" y="0"/>
            <a:ext cx="9155116" cy="6848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900270" y="6293718"/>
            <a:ext cx="7489537" cy="2871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2303" tIns="51152" rIns="102303" bIns="51152" anchor="ctr"/>
          <a:lstStyle/>
          <a:p>
            <a:pPr algn="ctr">
              <a:defRPr/>
            </a:pPr>
            <a:endParaRPr lang="en-AU">
              <a:solidFill>
                <a:srgbClr val="FFFFFF"/>
              </a:solidFill>
            </a:endParaRPr>
          </a:p>
        </p:txBody>
      </p:sp>
      <p:sp>
        <p:nvSpPr>
          <p:cNvPr id="4" name="TextBox 3"/>
          <p:cNvSpPr txBox="1">
            <a:spLocks noChangeArrowheads="1"/>
          </p:cNvSpPr>
          <p:nvPr/>
        </p:nvSpPr>
        <p:spPr bwMode="auto">
          <a:xfrm>
            <a:off x="755781" y="1663687"/>
            <a:ext cx="7634026"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Telstra Akkurat Light" charset="0"/>
                <a:ea typeface="ＭＳ Ｐゴシック" charset="0"/>
                <a:cs typeface="ＭＳ Ｐゴシック" charset="0"/>
              </a:defRPr>
            </a:lvl1pPr>
            <a:lvl2pPr marL="742950" indent="-285750">
              <a:defRPr>
                <a:solidFill>
                  <a:schemeClr val="tx1"/>
                </a:solidFill>
                <a:latin typeface="Telstra Akkurat Light" charset="0"/>
                <a:ea typeface="ＭＳ Ｐゴシック" charset="0"/>
              </a:defRPr>
            </a:lvl2pPr>
            <a:lvl3pPr marL="1143000" indent="-228600">
              <a:defRPr>
                <a:solidFill>
                  <a:schemeClr val="tx1"/>
                </a:solidFill>
                <a:latin typeface="Telstra Akkurat Light" charset="0"/>
                <a:ea typeface="ＭＳ Ｐゴシック" charset="0"/>
              </a:defRPr>
            </a:lvl3pPr>
            <a:lvl4pPr marL="1600200" indent="-228600">
              <a:defRPr>
                <a:solidFill>
                  <a:schemeClr val="tx1"/>
                </a:solidFill>
                <a:latin typeface="Telstra Akkurat Light" charset="0"/>
                <a:ea typeface="ＭＳ Ｐゴシック" charset="0"/>
              </a:defRPr>
            </a:lvl4pPr>
            <a:lvl5pPr marL="2057400" indent="-228600">
              <a:defRPr>
                <a:solidFill>
                  <a:schemeClr val="tx1"/>
                </a:solidFill>
                <a:latin typeface="Telstra Akkurat Light" charset="0"/>
                <a:ea typeface="ＭＳ Ｐゴシック" charset="0"/>
              </a:defRPr>
            </a:lvl5pPr>
            <a:lvl6pPr marL="2514600" indent="-228600" fontAlgn="base">
              <a:spcBef>
                <a:spcPct val="0"/>
              </a:spcBef>
              <a:spcAft>
                <a:spcPct val="0"/>
              </a:spcAft>
              <a:defRPr>
                <a:solidFill>
                  <a:schemeClr val="tx1"/>
                </a:solidFill>
                <a:latin typeface="Telstra Akkurat Light" charset="0"/>
                <a:ea typeface="ＭＳ Ｐゴシック" charset="0"/>
              </a:defRPr>
            </a:lvl6pPr>
            <a:lvl7pPr marL="2971800" indent="-228600" fontAlgn="base">
              <a:spcBef>
                <a:spcPct val="0"/>
              </a:spcBef>
              <a:spcAft>
                <a:spcPct val="0"/>
              </a:spcAft>
              <a:defRPr>
                <a:solidFill>
                  <a:schemeClr val="tx1"/>
                </a:solidFill>
                <a:latin typeface="Telstra Akkurat Light" charset="0"/>
                <a:ea typeface="ＭＳ Ｐゴシック" charset="0"/>
              </a:defRPr>
            </a:lvl7pPr>
            <a:lvl8pPr marL="3429000" indent="-228600" fontAlgn="base">
              <a:spcBef>
                <a:spcPct val="0"/>
              </a:spcBef>
              <a:spcAft>
                <a:spcPct val="0"/>
              </a:spcAft>
              <a:defRPr>
                <a:solidFill>
                  <a:schemeClr val="tx1"/>
                </a:solidFill>
                <a:latin typeface="Telstra Akkurat Light" charset="0"/>
                <a:ea typeface="ＭＳ Ｐゴシック" charset="0"/>
              </a:defRPr>
            </a:lvl8pPr>
            <a:lvl9pPr marL="3886200" indent="-228600" fontAlgn="base">
              <a:spcBef>
                <a:spcPct val="0"/>
              </a:spcBef>
              <a:spcAft>
                <a:spcPct val="0"/>
              </a:spcAft>
              <a:defRPr>
                <a:solidFill>
                  <a:schemeClr val="tx1"/>
                </a:solidFill>
                <a:latin typeface="Telstra Akkurat Light" charset="0"/>
                <a:ea typeface="ＭＳ Ｐゴシック" charset="0"/>
              </a:defRPr>
            </a:lvl9pPr>
          </a:lstStyle>
          <a:p>
            <a:pPr fontAlgn="base">
              <a:spcBef>
                <a:spcPct val="0"/>
              </a:spcBef>
              <a:spcAft>
                <a:spcPct val="0"/>
              </a:spcAft>
              <a:defRPr/>
            </a:pPr>
            <a:r>
              <a:rPr lang="en-AU" sz="4500" smtClean="0">
                <a:solidFill>
                  <a:srgbClr val="FFFFFF"/>
                </a:solidFill>
              </a:rPr>
              <a:t>Thank you</a:t>
            </a:r>
          </a:p>
        </p:txBody>
      </p:sp>
    </p:spTree>
    <p:extLst>
      <p:ext uri="{BB962C8B-B14F-4D97-AF65-F5344CB8AC3E}">
        <p14:creationId xmlns:p14="http://schemas.microsoft.com/office/powerpoint/2010/main" val="76627788"/>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xt with Bullets Slide">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462936" y="1500457"/>
            <a:ext cx="8186282" cy="4026521"/>
          </a:xfrm>
        </p:spPr>
        <p:txBody>
          <a:bodyPr/>
          <a:lstStyle>
            <a:lvl1pPr marL="0" indent="0">
              <a:lnSpc>
                <a:spcPct val="114000"/>
              </a:lnSpc>
              <a:spcAft>
                <a:spcPts val="1343"/>
              </a:spcAft>
              <a:buFontTx/>
              <a:buNone/>
              <a:defRPr spc="0">
                <a:solidFill>
                  <a:schemeClr val="bg2"/>
                </a:solidFill>
              </a:defRPr>
            </a:lvl1pPr>
            <a:lvl2pPr marL="201384" indent="-201359">
              <a:lnSpc>
                <a:spcPct val="114000"/>
              </a:lnSpc>
              <a:buFont typeface="Arial" pitchFamily="34" charset="0"/>
              <a:buChar char="–"/>
              <a:defRPr spc="0"/>
            </a:lvl2pPr>
            <a:lvl3pPr marL="402768" indent="-201359">
              <a:lnSpc>
                <a:spcPct val="114000"/>
              </a:lnSpc>
              <a:buFont typeface="Arial" pitchFamily="34" charset="0"/>
              <a:buChar char="•"/>
              <a:defRPr spc="0"/>
            </a:lvl3pPr>
            <a:lvl4pPr marL="604152" indent="-201359">
              <a:lnSpc>
                <a:spcPct val="114000"/>
              </a:lnSpc>
              <a:spcAft>
                <a:spcPts val="1343"/>
              </a:spcAft>
              <a:buFont typeface="Arial" pitchFamily="34" charset="0"/>
              <a:buChar char="•"/>
              <a:defRPr spc="0"/>
            </a:lvl4pPr>
            <a:lvl5pPr marL="805536" indent="-201359">
              <a:spcAft>
                <a:spcPts val="1343"/>
              </a:spcAft>
              <a:buFont typeface="Arial" pitchFamily="34" charset="0"/>
              <a:buChar char="•"/>
              <a:defRPr spc="0"/>
            </a:lvl5pPr>
            <a:lvl6pPr marL="1006799" indent="-201359">
              <a:buFont typeface="Courier New" pitchFamily="49" charset="0"/>
              <a:buChar char="-"/>
              <a:defRPr/>
            </a:lvl6pPr>
            <a:lvl7pPr marL="1006799" indent="-201359">
              <a:buFont typeface="Courier New" pitchFamily="49" charset="0"/>
              <a:buChar char="-"/>
              <a:defRPr/>
            </a:lvl7pPr>
            <a:lvl8pPr marL="1006799" indent="-201359">
              <a:buFont typeface="Courier New" pitchFamily="49" charset="0"/>
              <a:buChar char="-"/>
              <a:defRPr/>
            </a:lvl8pPr>
            <a:lvl9pPr marL="1006799" indent="-201359">
              <a:buFont typeface="Courier New" pitchFamily="49"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4"/>
          <p:cNvSpPr>
            <a:spLocks noGrp="1"/>
          </p:cNvSpPr>
          <p:nvPr>
            <p:ph type="title"/>
          </p:nvPr>
        </p:nvSpPr>
        <p:spPr/>
        <p:txBody>
          <a:bodyPr/>
          <a:lstStyle>
            <a:lvl1pPr>
              <a:defRPr>
                <a:solidFill>
                  <a:schemeClr val="tx2"/>
                </a:solidFill>
              </a:defRPr>
            </a:lvl1pPr>
          </a:lstStyle>
          <a:p>
            <a:r>
              <a:rPr lang="en-US" smtClean="0"/>
              <a:t>Click to edit Master title style</a:t>
            </a:r>
            <a:endParaRPr lang="en-AU" dirty="0"/>
          </a:p>
        </p:txBody>
      </p:sp>
    </p:spTree>
    <p:extLst>
      <p:ext uri="{BB962C8B-B14F-4D97-AF65-F5344CB8AC3E}">
        <p14:creationId xmlns:p14="http://schemas.microsoft.com/office/powerpoint/2010/main" val="24494114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ingle Chart">
    <p:spTree>
      <p:nvGrpSpPr>
        <p:cNvPr id="1" name=""/>
        <p:cNvGrpSpPr/>
        <p:nvPr/>
      </p:nvGrpSpPr>
      <p:grpSpPr>
        <a:xfrm>
          <a:off x="0" y="0"/>
          <a:ext cx="0" cy="0"/>
          <a:chOff x="0" y="0"/>
          <a:chExt cx="0" cy="0"/>
        </a:xfrm>
      </p:grpSpPr>
      <p:sp>
        <p:nvSpPr>
          <p:cNvPr id="13" name="Chart Placeholder 12"/>
          <p:cNvSpPr>
            <a:spLocks noGrp="1"/>
          </p:cNvSpPr>
          <p:nvPr>
            <p:ph type="chart" sz="quarter" idx="14"/>
          </p:nvPr>
        </p:nvSpPr>
        <p:spPr>
          <a:xfrm>
            <a:off x="462938" y="1500457"/>
            <a:ext cx="8186281" cy="4026521"/>
          </a:xfrm>
        </p:spPr>
        <p:txBody>
          <a:bodyPr rtlCol="0">
            <a:normAutofit/>
          </a:bodyPr>
          <a:lstStyle>
            <a:lvl1pPr>
              <a:defRPr>
                <a:solidFill>
                  <a:schemeClr val="bg2"/>
                </a:solidFill>
              </a:defRPr>
            </a:lvl1pPr>
          </a:lstStyle>
          <a:p>
            <a:pPr lvl="0"/>
            <a:r>
              <a:rPr lang="en-US" noProof="0" smtClean="0"/>
              <a:t>Click icon to add chart</a:t>
            </a:r>
            <a:endParaRPr lang="en-AU" noProof="0" dirty="0"/>
          </a:p>
        </p:txBody>
      </p:sp>
      <p:sp>
        <p:nvSpPr>
          <p:cNvPr id="4" name="Title 3"/>
          <p:cNvSpPr>
            <a:spLocks noGrp="1"/>
          </p:cNvSpPr>
          <p:nvPr>
            <p:ph type="title"/>
          </p:nvPr>
        </p:nvSpPr>
        <p:spPr/>
        <p:txBody>
          <a:bodyPr/>
          <a:lstStyle>
            <a:lvl1pPr>
              <a:defRPr>
                <a:solidFill>
                  <a:schemeClr val="tx2"/>
                </a:solidFill>
              </a:defRPr>
            </a:lvl1pPr>
          </a:lstStyle>
          <a:p>
            <a:r>
              <a:rPr lang="en-US" smtClean="0"/>
              <a:t>Click to edit Master title style</a:t>
            </a:r>
            <a:endParaRPr lang="en-AU"/>
          </a:p>
        </p:txBody>
      </p:sp>
    </p:spTree>
    <p:extLst>
      <p:ext uri="{BB962C8B-B14F-4D97-AF65-F5344CB8AC3E}">
        <p14:creationId xmlns:p14="http://schemas.microsoft.com/office/powerpoint/2010/main" val="16937293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ext with Numbers Slide">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462936" y="1500457"/>
            <a:ext cx="8186282" cy="4026521"/>
          </a:xfrm>
        </p:spPr>
        <p:txBody>
          <a:bodyPr/>
          <a:lstStyle>
            <a:lvl1pPr marL="287657" indent="-287657">
              <a:buClr>
                <a:schemeClr val="tx2"/>
              </a:buClr>
              <a:buFont typeface="+mj-lt"/>
              <a:buAutoNum type="arabicPeriod"/>
              <a:defRPr spc="0">
                <a:solidFill>
                  <a:schemeClr val="bg2"/>
                </a:solidFill>
                <a:latin typeface="+mn-lt"/>
              </a:defRPr>
            </a:lvl1pPr>
            <a:lvl2pPr marL="575314" indent="-287657">
              <a:buClr>
                <a:schemeClr val="tx2"/>
              </a:buClr>
              <a:buFont typeface="+mj-lt"/>
              <a:buAutoNum type="arabicPeriod"/>
              <a:defRPr spc="0"/>
            </a:lvl2pPr>
            <a:lvl3pPr marL="862971" indent="-287657">
              <a:buClr>
                <a:schemeClr val="tx2"/>
              </a:buClr>
              <a:buFont typeface="+mj-lt"/>
              <a:buAutoNum type="arabicPeriod"/>
              <a:defRPr spc="0"/>
            </a:lvl3pPr>
            <a:lvl4pPr marL="1150628" indent="-287657">
              <a:buClr>
                <a:schemeClr val="tx2"/>
              </a:buClr>
              <a:buFont typeface="+mj-lt"/>
              <a:buAutoNum type="arabicPeriod"/>
              <a:defRPr spc="0"/>
            </a:lvl4pPr>
            <a:lvl5pPr marL="1438285" indent="-287657">
              <a:buClr>
                <a:schemeClr val="tx2"/>
              </a:buClr>
              <a:buFont typeface="+mj-lt"/>
              <a:buAutoNum type="arabicPeriod"/>
              <a:defRPr spc="0"/>
            </a:lvl5pPr>
            <a:lvl6pPr marL="1006799" indent="-201359">
              <a:buFont typeface="Courier New" pitchFamily="49" charset="0"/>
              <a:buChar char="-"/>
              <a:defRPr/>
            </a:lvl6pPr>
            <a:lvl7pPr marL="1006799" indent="-201359">
              <a:buFont typeface="Courier New" pitchFamily="49" charset="0"/>
              <a:buChar char="-"/>
              <a:defRPr/>
            </a:lvl7pPr>
            <a:lvl8pPr marL="1006799" indent="-201359">
              <a:buFont typeface="Courier New" pitchFamily="49" charset="0"/>
              <a:buChar char="-"/>
              <a:defRPr/>
            </a:lvl8pPr>
            <a:lvl9pPr marL="1006799" indent="-201359">
              <a:buFont typeface="Courier New" pitchFamily="49"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3" name="Title 2"/>
          <p:cNvSpPr>
            <a:spLocks noGrp="1"/>
          </p:cNvSpPr>
          <p:nvPr>
            <p:ph type="title"/>
          </p:nvPr>
        </p:nvSpPr>
        <p:spPr/>
        <p:txBody>
          <a:bodyPr/>
          <a:lstStyle>
            <a:lvl1pPr>
              <a:defRPr>
                <a:solidFill>
                  <a:schemeClr val="tx2"/>
                </a:solidFill>
              </a:defRPr>
            </a:lvl1pPr>
          </a:lstStyle>
          <a:p>
            <a:r>
              <a:rPr lang="en-US" smtClean="0"/>
              <a:t>Click to edit Master title style</a:t>
            </a:r>
            <a:endParaRPr lang="en-AU"/>
          </a:p>
        </p:txBody>
      </p:sp>
    </p:spTree>
    <p:extLst>
      <p:ext uri="{BB962C8B-B14F-4D97-AF65-F5344CB8AC3E}">
        <p14:creationId xmlns:p14="http://schemas.microsoft.com/office/powerpoint/2010/main" val="24883116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755781" y="1887481"/>
            <a:ext cx="7634026" cy="41191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Title 8"/>
          <p:cNvSpPr>
            <a:spLocks noGrp="1"/>
          </p:cNvSpPr>
          <p:nvPr>
            <p:ph type="title"/>
          </p:nvPr>
        </p:nvSpPr>
        <p:spPr/>
        <p:txBody>
          <a:bodyPr/>
          <a:lstStyle/>
          <a:p>
            <a:r>
              <a:rPr lang="en-AU" smtClean="0"/>
              <a:t>Click to edit Master title style</a:t>
            </a:r>
            <a:endParaRPr lang="en-AU" dirty="0"/>
          </a:p>
        </p:txBody>
      </p:sp>
      <p:sp>
        <p:nvSpPr>
          <p:cNvPr id="5" name="Footer Placeholder 5"/>
          <p:cNvSpPr>
            <a:spLocks noGrp="1"/>
          </p:cNvSpPr>
          <p:nvPr>
            <p:ph type="ftr" sz="quarter" idx="11"/>
          </p:nvPr>
        </p:nvSpPr>
        <p:spPr>
          <a:xfrm>
            <a:off x="755783" y="6162820"/>
            <a:ext cx="5293644" cy="143567"/>
          </a:xfrm>
          <a:prstGeom prst="rect">
            <a:avLst/>
          </a:prstGeom>
        </p:spPr>
        <p:txBody>
          <a:bodyPr lIns="102290" tIns="51146" rIns="102290" bIns="51146"/>
          <a:lstStyle>
            <a:lvl1pPr fontAlgn="auto">
              <a:spcBef>
                <a:spcPts val="0"/>
              </a:spcBef>
              <a:spcAft>
                <a:spcPts val="0"/>
              </a:spcAft>
              <a:defRPr>
                <a:latin typeface="+mn-lt"/>
                <a:ea typeface="+mn-ea"/>
                <a:cs typeface="+mn-cs"/>
              </a:defRPr>
            </a:lvl1pPr>
          </a:lstStyle>
          <a:p>
            <a:pPr>
              <a:defRPr/>
            </a:pPr>
            <a:endParaRPr lang="en-AU">
              <a:solidFill>
                <a:srgbClr val="414141"/>
              </a:solidFill>
            </a:endParaRPr>
          </a:p>
        </p:txBody>
      </p:sp>
      <p:sp>
        <p:nvSpPr>
          <p:cNvPr id="6" name="Slide Number Placeholder 6"/>
          <p:cNvSpPr>
            <a:spLocks noGrp="1"/>
          </p:cNvSpPr>
          <p:nvPr>
            <p:ph type="sldNum" sz="quarter" idx="12"/>
          </p:nvPr>
        </p:nvSpPr>
        <p:spPr>
          <a:xfrm>
            <a:off x="755781" y="6340166"/>
            <a:ext cx="323906" cy="143567"/>
          </a:xfrm>
          <a:prstGeom prst="rect">
            <a:avLst/>
          </a:prstGeom>
        </p:spPr>
        <p:txBody>
          <a:bodyPr vert="horz" wrap="square" lIns="102290" tIns="51146" rIns="102290" bIns="51146" numCol="1" anchor="t" anchorCtr="0" compatLnSpc="1">
            <a:prstTxWarp prst="textNoShape">
              <a:avLst/>
            </a:prstTxWarp>
          </a:bodyPr>
          <a:lstStyle>
            <a:lvl1pPr>
              <a:defRPr/>
            </a:lvl1pPr>
          </a:lstStyle>
          <a:p>
            <a:pPr fontAlgn="base">
              <a:spcBef>
                <a:spcPct val="0"/>
              </a:spcBef>
              <a:spcAft>
                <a:spcPct val="0"/>
              </a:spcAft>
            </a:pPr>
            <a:r>
              <a:rPr lang="en-AU" altLang="en-US">
                <a:solidFill>
                  <a:srgbClr val="414141"/>
                </a:solidFill>
                <a:ea typeface="MS PGothic" panose="020B0600070205080204" pitchFamily="34" charset="-128"/>
              </a:rPr>
              <a:t>Page </a:t>
            </a:r>
            <a:fld id="{6259C013-C19C-41C9-80C5-D8D33B1FFEF4}" type="slidenum">
              <a:rPr lang="en-AU" altLang="en-US">
                <a:solidFill>
                  <a:srgbClr val="414141"/>
                </a:solidFill>
                <a:ea typeface="MS PGothic" panose="020B0600070205080204" pitchFamily="34" charset="-128"/>
              </a:rPr>
              <a:pPr fontAlgn="base">
                <a:spcBef>
                  <a:spcPct val="0"/>
                </a:spcBef>
                <a:spcAft>
                  <a:spcPct val="0"/>
                </a:spcAft>
              </a:pPr>
              <a:t>‹#›</a:t>
            </a:fld>
            <a:endParaRPr lang="en-AU" altLang="en-US">
              <a:solidFill>
                <a:srgbClr val="414141"/>
              </a:solidFill>
              <a:ea typeface="MS PGothic" panose="020B0600070205080204" pitchFamily="34" charset="-128"/>
            </a:endParaRPr>
          </a:p>
        </p:txBody>
      </p:sp>
    </p:spTree>
    <p:extLst>
      <p:ext uri="{BB962C8B-B14F-4D97-AF65-F5344CB8AC3E}">
        <p14:creationId xmlns:p14="http://schemas.microsoft.com/office/powerpoint/2010/main" val="3782058138"/>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Numbere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755781" y="1887481"/>
            <a:ext cx="7634026" cy="4119102"/>
          </a:xfrm>
        </p:spPr>
        <p:txBody>
          <a:bodyPr/>
          <a:lstStyle>
            <a:lvl2pPr marL="403123" indent="-403123">
              <a:buFont typeface="+mj-lt"/>
              <a:buAutoNum type="arabicPeriod"/>
              <a:defRPr/>
            </a:lvl2pPr>
            <a:lvl3pPr marL="806243" indent="-403123">
              <a:buFont typeface="+mj-lt"/>
              <a:buAutoNum type="alphaLcPeriod"/>
              <a:defRPr/>
            </a:lvl3pPr>
            <a:lvl4pPr marL="1209366" indent="-403123">
              <a:buFont typeface="+mj-lt"/>
              <a:buAutoNum type="romanLcPeriod"/>
              <a:defRPr/>
            </a:lvl4pPr>
            <a:lvl5pPr marL="1612487" indent="-403123">
              <a:buFont typeface="+mj-lt"/>
              <a:buAutoNum type="arabicPerio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3" name="Title 2"/>
          <p:cNvSpPr>
            <a:spLocks noGrp="1"/>
          </p:cNvSpPr>
          <p:nvPr>
            <p:ph type="title"/>
          </p:nvPr>
        </p:nvSpPr>
        <p:spPr/>
        <p:txBody>
          <a:bodyPr/>
          <a:lstStyle/>
          <a:p>
            <a:r>
              <a:rPr lang="en-AU" smtClean="0"/>
              <a:t>Click to edit Master title style</a:t>
            </a:r>
            <a:endParaRPr lang="en-AU" dirty="0"/>
          </a:p>
        </p:txBody>
      </p:sp>
      <p:sp>
        <p:nvSpPr>
          <p:cNvPr id="5" name="Footer Placeholder 5"/>
          <p:cNvSpPr>
            <a:spLocks noGrp="1"/>
          </p:cNvSpPr>
          <p:nvPr>
            <p:ph type="ftr" sz="quarter" idx="11"/>
          </p:nvPr>
        </p:nvSpPr>
        <p:spPr>
          <a:xfrm>
            <a:off x="755783" y="6162820"/>
            <a:ext cx="5293644" cy="143567"/>
          </a:xfrm>
          <a:prstGeom prst="rect">
            <a:avLst/>
          </a:prstGeom>
        </p:spPr>
        <p:txBody>
          <a:bodyPr lIns="102290" tIns="51146" rIns="102290" bIns="51146"/>
          <a:lstStyle>
            <a:lvl1pPr fontAlgn="auto">
              <a:spcBef>
                <a:spcPts val="0"/>
              </a:spcBef>
              <a:spcAft>
                <a:spcPts val="0"/>
              </a:spcAft>
              <a:defRPr>
                <a:latin typeface="+mn-lt"/>
                <a:ea typeface="+mn-ea"/>
                <a:cs typeface="+mn-cs"/>
              </a:defRPr>
            </a:lvl1pPr>
          </a:lstStyle>
          <a:p>
            <a:pPr>
              <a:defRPr/>
            </a:pPr>
            <a:endParaRPr lang="en-AU">
              <a:solidFill>
                <a:srgbClr val="414141"/>
              </a:solidFill>
            </a:endParaRPr>
          </a:p>
        </p:txBody>
      </p:sp>
      <p:sp>
        <p:nvSpPr>
          <p:cNvPr id="6" name="Slide Number Placeholder 6"/>
          <p:cNvSpPr>
            <a:spLocks noGrp="1"/>
          </p:cNvSpPr>
          <p:nvPr>
            <p:ph type="sldNum" sz="quarter" idx="12"/>
          </p:nvPr>
        </p:nvSpPr>
        <p:spPr>
          <a:xfrm>
            <a:off x="755781" y="6340166"/>
            <a:ext cx="323906" cy="143567"/>
          </a:xfrm>
          <a:prstGeom prst="rect">
            <a:avLst/>
          </a:prstGeom>
        </p:spPr>
        <p:txBody>
          <a:bodyPr vert="horz" wrap="square" lIns="102290" tIns="51146" rIns="102290" bIns="51146" numCol="1" anchor="t" anchorCtr="0" compatLnSpc="1">
            <a:prstTxWarp prst="textNoShape">
              <a:avLst/>
            </a:prstTxWarp>
          </a:bodyPr>
          <a:lstStyle>
            <a:lvl1pPr>
              <a:defRPr/>
            </a:lvl1pPr>
          </a:lstStyle>
          <a:p>
            <a:pPr fontAlgn="base">
              <a:spcBef>
                <a:spcPct val="0"/>
              </a:spcBef>
              <a:spcAft>
                <a:spcPct val="0"/>
              </a:spcAft>
            </a:pPr>
            <a:r>
              <a:rPr lang="en-AU" altLang="en-US">
                <a:solidFill>
                  <a:srgbClr val="414141"/>
                </a:solidFill>
                <a:ea typeface="MS PGothic" panose="020B0600070205080204" pitchFamily="34" charset="-128"/>
              </a:rPr>
              <a:t>Page </a:t>
            </a:r>
            <a:fld id="{817EAD0D-0B37-4285-8AB0-D406F8AD44B1}" type="slidenum">
              <a:rPr lang="en-AU" altLang="en-US">
                <a:solidFill>
                  <a:srgbClr val="414141"/>
                </a:solidFill>
                <a:ea typeface="MS PGothic" panose="020B0600070205080204" pitchFamily="34" charset="-128"/>
              </a:rPr>
              <a:pPr fontAlgn="base">
                <a:spcBef>
                  <a:spcPct val="0"/>
                </a:spcBef>
                <a:spcAft>
                  <a:spcPct val="0"/>
                </a:spcAft>
              </a:pPr>
              <a:t>‹#›</a:t>
            </a:fld>
            <a:endParaRPr lang="en-AU" altLang="en-US">
              <a:solidFill>
                <a:srgbClr val="414141"/>
              </a:solidFill>
              <a:ea typeface="MS PGothic" panose="020B0600070205080204" pitchFamily="34" charset="-128"/>
            </a:endParaRPr>
          </a:p>
        </p:txBody>
      </p:sp>
    </p:spTree>
    <p:extLst>
      <p:ext uri="{BB962C8B-B14F-4D97-AF65-F5344CB8AC3E}">
        <p14:creationId xmlns:p14="http://schemas.microsoft.com/office/powerpoint/2010/main" val="2386409019"/>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755781" y="1887481"/>
            <a:ext cx="7634026" cy="4119102"/>
          </a:xfrm>
        </p:spPr>
        <p:txBody>
          <a:bodyPr numCol="2"/>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3" name="Title 2"/>
          <p:cNvSpPr>
            <a:spLocks noGrp="1"/>
          </p:cNvSpPr>
          <p:nvPr>
            <p:ph type="title"/>
          </p:nvPr>
        </p:nvSpPr>
        <p:spPr/>
        <p:txBody>
          <a:bodyPr/>
          <a:lstStyle/>
          <a:p>
            <a:r>
              <a:rPr lang="en-AU" smtClean="0"/>
              <a:t>Click to edit Master title style</a:t>
            </a:r>
            <a:endParaRPr lang="en-AU" dirty="0"/>
          </a:p>
        </p:txBody>
      </p:sp>
      <p:sp>
        <p:nvSpPr>
          <p:cNvPr id="5" name="Footer Placeholder 5"/>
          <p:cNvSpPr>
            <a:spLocks noGrp="1"/>
          </p:cNvSpPr>
          <p:nvPr>
            <p:ph type="ftr" sz="quarter" idx="11"/>
          </p:nvPr>
        </p:nvSpPr>
        <p:spPr>
          <a:xfrm>
            <a:off x="755783" y="6162820"/>
            <a:ext cx="5293644" cy="143567"/>
          </a:xfrm>
          <a:prstGeom prst="rect">
            <a:avLst/>
          </a:prstGeom>
        </p:spPr>
        <p:txBody>
          <a:bodyPr lIns="102290" tIns="51146" rIns="102290" bIns="51146"/>
          <a:lstStyle>
            <a:lvl1pPr fontAlgn="auto">
              <a:spcBef>
                <a:spcPts val="0"/>
              </a:spcBef>
              <a:spcAft>
                <a:spcPts val="0"/>
              </a:spcAft>
              <a:defRPr>
                <a:latin typeface="+mn-lt"/>
                <a:ea typeface="+mn-ea"/>
                <a:cs typeface="+mn-cs"/>
              </a:defRPr>
            </a:lvl1pPr>
          </a:lstStyle>
          <a:p>
            <a:pPr>
              <a:defRPr/>
            </a:pPr>
            <a:endParaRPr lang="en-AU">
              <a:solidFill>
                <a:srgbClr val="414141"/>
              </a:solidFill>
            </a:endParaRPr>
          </a:p>
        </p:txBody>
      </p:sp>
      <p:sp>
        <p:nvSpPr>
          <p:cNvPr id="6" name="Slide Number Placeholder 6"/>
          <p:cNvSpPr>
            <a:spLocks noGrp="1"/>
          </p:cNvSpPr>
          <p:nvPr>
            <p:ph type="sldNum" sz="quarter" idx="12"/>
          </p:nvPr>
        </p:nvSpPr>
        <p:spPr>
          <a:xfrm>
            <a:off x="755781" y="6340166"/>
            <a:ext cx="323906" cy="143567"/>
          </a:xfrm>
          <a:prstGeom prst="rect">
            <a:avLst/>
          </a:prstGeom>
        </p:spPr>
        <p:txBody>
          <a:bodyPr vert="horz" wrap="square" lIns="102290" tIns="51146" rIns="102290" bIns="51146" numCol="1" anchor="t" anchorCtr="0" compatLnSpc="1">
            <a:prstTxWarp prst="textNoShape">
              <a:avLst/>
            </a:prstTxWarp>
          </a:bodyPr>
          <a:lstStyle>
            <a:lvl1pPr>
              <a:defRPr/>
            </a:lvl1pPr>
          </a:lstStyle>
          <a:p>
            <a:pPr fontAlgn="base">
              <a:spcBef>
                <a:spcPct val="0"/>
              </a:spcBef>
              <a:spcAft>
                <a:spcPct val="0"/>
              </a:spcAft>
            </a:pPr>
            <a:r>
              <a:rPr lang="en-AU" altLang="en-US">
                <a:solidFill>
                  <a:srgbClr val="414141"/>
                </a:solidFill>
                <a:ea typeface="MS PGothic" panose="020B0600070205080204" pitchFamily="34" charset="-128"/>
              </a:rPr>
              <a:t>Page </a:t>
            </a:r>
            <a:fld id="{34F89708-08C8-42ED-B51E-C318C08E191E}" type="slidenum">
              <a:rPr lang="en-AU" altLang="en-US">
                <a:solidFill>
                  <a:srgbClr val="414141"/>
                </a:solidFill>
                <a:ea typeface="MS PGothic" panose="020B0600070205080204" pitchFamily="34" charset="-128"/>
              </a:rPr>
              <a:pPr fontAlgn="base">
                <a:spcBef>
                  <a:spcPct val="0"/>
                </a:spcBef>
                <a:spcAft>
                  <a:spcPct val="0"/>
                </a:spcAft>
              </a:pPr>
              <a:t>‹#›</a:t>
            </a:fld>
            <a:endParaRPr lang="en-AU" altLang="en-US">
              <a:solidFill>
                <a:srgbClr val="414141"/>
              </a:solidFill>
              <a:ea typeface="MS PGothic" panose="020B0600070205080204" pitchFamily="34" charset="-128"/>
            </a:endParaRPr>
          </a:p>
        </p:txBody>
      </p:sp>
    </p:spTree>
    <p:extLst>
      <p:ext uri="{BB962C8B-B14F-4D97-AF65-F5344CB8AC3E}">
        <p14:creationId xmlns:p14="http://schemas.microsoft.com/office/powerpoint/2010/main" val="2864345473"/>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8" y="4395679"/>
            <a:ext cx="7773750" cy="1358607"/>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438" y="2899312"/>
            <a:ext cx="7773750" cy="149636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E8B1FB-CE1A-4A6D-8762-E0A5DB9CBCF1}" type="datetimeFigureOut">
              <a:rPr lang="en-AU" smtClean="0"/>
              <a:t>5/10/2016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055AD6-B667-4CC9-A2B5-1CE7D469F943}" type="slidenum">
              <a:rPr lang="en-AU" smtClean="0"/>
              <a:t>‹#›</a:t>
            </a:fld>
            <a:endParaRPr lang="en-AU"/>
          </a:p>
        </p:txBody>
      </p:sp>
    </p:spTree>
    <p:extLst>
      <p:ext uri="{BB962C8B-B14F-4D97-AF65-F5344CB8AC3E}">
        <p14:creationId xmlns:p14="http://schemas.microsoft.com/office/powerpoint/2010/main" val="41832414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55781" y="1874122"/>
            <a:ext cx="3708644" cy="4132463"/>
          </a:xfrm>
        </p:spPr>
        <p:txBody>
          <a:bodyPr>
            <a:normAutofit/>
          </a:bodyPr>
          <a:lstStyle>
            <a:lvl1pPr>
              <a:defRPr lang="en-US" dirty="0" smtClean="0"/>
            </a:lvl1pPr>
            <a:lvl2pPr>
              <a:defRPr lang="en-US" dirty="0" smtClean="0"/>
            </a:lvl2pPr>
            <a:lvl3pPr>
              <a:defRPr lang="en-US" dirty="0" smtClean="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81163" y="1887482"/>
            <a:ext cx="3708644" cy="4132463"/>
          </a:xfrm>
        </p:spPr>
        <p:txBody>
          <a:bodyPr>
            <a:normAutofit/>
          </a:bodyPr>
          <a:lstStyle>
            <a:lvl1pPr>
              <a:defRPr lang="en-US" dirty="0" smtClean="0"/>
            </a:lvl1pPr>
            <a:lvl2pPr>
              <a:defRPr lang="en-US" dirty="0" smtClean="0"/>
            </a:lvl2pPr>
            <a:lvl3pPr>
              <a:defRPr lang="en-US" dirty="0" smtClean="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itle 4"/>
          <p:cNvSpPr>
            <a:spLocks noGrp="1"/>
          </p:cNvSpPr>
          <p:nvPr>
            <p:ph type="title"/>
          </p:nvPr>
        </p:nvSpPr>
        <p:spPr/>
        <p:txBody>
          <a:bodyPr/>
          <a:lstStyle/>
          <a:p>
            <a:r>
              <a:rPr lang="en-AU" smtClean="0"/>
              <a:t>Click to edit Master title style</a:t>
            </a:r>
            <a:endParaRPr lang="en-AU" dirty="0"/>
          </a:p>
        </p:txBody>
      </p:sp>
      <p:sp>
        <p:nvSpPr>
          <p:cNvPr id="6" name="Footer Placeholder 5"/>
          <p:cNvSpPr>
            <a:spLocks noGrp="1"/>
          </p:cNvSpPr>
          <p:nvPr>
            <p:ph type="ftr" sz="quarter" idx="10"/>
          </p:nvPr>
        </p:nvSpPr>
        <p:spPr>
          <a:xfrm>
            <a:off x="755783" y="6162820"/>
            <a:ext cx="5293644" cy="143567"/>
          </a:xfrm>
          <a:prstGeom prst="rect">
            <a:avLst/>
          </a:prstGeom>
        </p:spPr>
        <p:txBody>
          <a:bodyPr lIns="102290" tIns="51146" rIns="102290" bIns="51146"/>
          <a:lstStyle>
            <a:lvl1pPr fontAlgn="auto">
              <a:spcBef>
                <a:spcPts val="0"/>
              </a:spcBef>
              <a:spcAft>
                <a:spcPts val="0"/>
              </a:spcAft>
              <a:defRPr>
                <a:latin typeface="+mn-lt"/>
                <a:ea typeface="+mn-ea"/>
                <a:cs typeface="+mn-cs"/>
              </a:defRPr>
            </a:lvl1pPr>
          </a:lstStyle>
          <a:p>
            <a:pPr>
              <a:defRPr/>
            </a:pPr>
            <a:endParaRPr lang="en-AU">
              <a:solidFill>
                <a:srgbClr val="414141"/>
              </a:solidFill>
            </a:endParaRPr>
          </a:p>
        </p:txBody>
      </p:sp>
      <p:sp>
        <p:nvSpPr>
          <p:cNvPr id="7" name="Slide Number Placeholder 6"/>
          <p:cNvSpPr>
            <a:spLocks noGrp="1"/>
          </p:cNvSpPr>
          <p:nvPr>
            <p:ph type="sldNum" sz="quarter" idx="11"/>
          </p:nvPr>
        </p:nvSpPr>
        <p:spPr>
          <a:xfrm>
            <a:off x="755781" y="6340166"/>
            <a:ext cx="323906" cy="143567"/>
          </a:xfrm>
          <a:prstGeom prst="rect">
            <a:avLst/>
          </a:prstGeom>
        </p:spPr>
        <p:txBody>
          <a:bodyPr vert="horz" wrap="square" lIns="102290" tIns="51146" rIns="102290" bIns="51146" numCol="1" anchor="t" anchorCtr="0" compatLnSpc="1">
            <a:prstTxWarp prst="textNoShape">
              <a:avLst/>
            </a:prstTxWarp>
          </a:bodyPr>
          <a:lstStyle>
            <a:lvl1pPr>
              <a:defRPr/>
            </a:lvl1pPr>
          </a:lstStyle>
          <a:p>
            <a:pPr fontAlgn="base">
              <a:spcBef>
                <a:spcPct val="0"/>
              </a:spcBef>
              <a:spcAft>
                <a:spcPct val="0"/>
              </a:spcAft>
            </a:pPr>
            <a:r>
              <a:rPr lang="en-AU" altLang="en-US">
                <a:solidFill>
                  <a:srgbClr val="414141"/>
                </a:solidFill>
                <a:ea typeface="MS PGothic" panose="020B0600070205080204" pitchFamily="34" charset="-128"/>
              </a:rPr>
              <a:t>Page </a:t>
            </a:r>
            <a:fld id="{79EFA973-6196-4089-AE50-5BA35673CA5B}" type="slidenum">
              <a:rPr lang="en-AU" altLang="en-US">
                <a:solidFill>
                  <a:srgbClr val="414141"/>
                </a:solidFill>
                <a:ea typeface="MS PGothic" panose="020B0600070205080204" pitchFamily="34" charset="-128"/>
              </a:rPr>
              <a:pPr fontAlgn="base">
                <a:spcBef>
                  <a:spcPct val="0"/>
                </a:spcBef>
                <a:spcAft>
                  <a:spcPct val="0"/>
                </a:spcAft>
              </a:pPr>
              <a:t>‹#›</a:t>
            </a:fld>
            <a:endParaRPr lang="en-AU" altLang="en-US">
              <a:solidFill>
                <a:srgbClr val="414141"/>
              </a:solidFill>
              <a:ea typeface="MS PGothic" panose="020B0600070205080204" pitchFamily="34" charset="-128"/>
            </a:endParaRPr>
          </a:p>
        </p:txBody>
      </p:sp>
    </p:spTree>
    <p:extLst>
      <p:ext uri="{BB962C8B-B14F-4D97-AF65-F5344CB8AC3E}">
        <p14:creationId xmlns:p14="http://schemas.microsoft.com/office/powerpoint/2010/main" val="1754173379"/>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on Left with Picture at Right (blee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55781" y="1888807"/>
            <a:ext cx="3708644" cy="4117778"/>
          </a:xfrm>
        </p:spPr>
        <p:txBody>
          <a:bodyPr>
            <a:normAutofit/>
          </a:bodyPr>
          <a:lstStyle>
            <a:lvl1pPr>
              <a:defRPr lang="en-US" dirty="0" smtClean="0"/>
            </a:lvl1pPr>
            <a:lvl2pPr>
              <a:defRPr lang="en-US" dirty="0" smtClean="0"/>
            </a:lvl2pPr>
            <a:lvl3pPr>
              <a:defRPr lang="en-US" dirty="0" smtClean="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Picture Placeholder 2"/>
          <p:cNvSpPr>
            <a:spLocks noGrp="1"/>
          </p:cNvSpPr>
          <p:nvPr>
            <p:ph type="pic" idx="10"/>
          </p:nvPr>
        </p:nvSpPr>
        <p:spPr>
          <a:xfrm>
            <a:off x="4681163" y="1887481"/>
            <a:ext cx="3708644" cy="4119102"/>
          </a:xfrm>
          <a:solidFill>
            <a:schemeClr val="bg1">
              <a:lumMod val="95000"/>
            </a:schemeClr>
          </a:solidFill>
        </p:spPr>
        <p:txBody>
          <a:bodyPr rtlCol="0" anchor="ctr">
            <a:normAutofit/>
          </a:bodyPr>
          <a:lstStyle>
            <a:lvl1pPr marL="0" indent="0" algn="ctr">
              <a:spcBef>
                <a:spcPts val="0"/>
              </a:spcBef>
              <a:spcAft>
                <a:spcPts val="0"/>
              </a:spcAft>
              <a:buNone/>
              <a:defRPr lang="en-AU" dirty="0"/>
            </a:lvl1pPr>
            <a:lvl2pPr marL="511449" indent="0">
              <a:buNone/>
              <a:defRPr sz="3100"/>
            </a:lvl2pPr>
            <a:lvl3pPr marL="1022900" indent="0">
              <a:buNone/>
              <a:defRPr sz="2700"/>
            </a:lvl3pPr>
            <a:lvl4pPr marL="1534349" indent="0">
              <a:buNone/>
              <a:defRPr sz="2200"/>
            </a:lvl4pPr>
            <a:lvl5pPr marL="2045799" indent="0">
              <a:buNone/>
              <a:defRPr sz="2200"/>
            </a:lvl5pPr>
            <a:lvl6pPr marL="2557249" indent="0">
              <a:buNone/>
              <a:defRPr sz="2200"/>
            </a:lvl6pPr>
            <a:lvl7pPr marL="3068698" indent="0">
              <a:buNone/>
              <a:defRPr sz="2200"/>
            </a:lvl7pPr>
            <a:lvl8pPr marL="3580148" indent="0">
              <a:buNone/>
              <a:defRPr sz="2200"/>
            </a:lvl8pPr>
            <a:lvl9pPr marL="4091597" indent="0">
              <a:buNone/>
              <a:defRPr sz="2200"/>
            </a:lvl9pPr>
          </a:lstStyle>
          <a:p>
            <a:pPr lvl="0"/>
            <a:r>
              <a:rPr lang="en-AU" noProof="0" smtClean="0"/>
              <a:t>Drag picture to placeholder or click icon to add</a:t>
            </a:r>
            <a:endParaRPr lang="en-AU" noProof="0" dirty="0"/>
          </a:p>
        </p:txBody>
      </p:sp>
      <p:sp>
        <p:nvSpPr>
          <p:cNvPr id="4" name="Title 3"/>
          <p:cNvSpPr>
            <a:spLocks noGrp="1"/>
          </p:cNvSpPr>
          <p:nvPr>
            <p:ph type="title"/>
          </p:nvPr>
        </p:nvSpPr>
        <p:spPr/>
        <p:txBody>
          <a:bodyPr/>
          <a:lstStyle/>
          <a:p>
            <a:r>
              <a:rPr lang="en-AU" smtClean="0"/>
              <a:t>Click to edit Master title style</a:t>
            </a:r>
            <a:endParaRPr lang="en-AU" dirty="0"/>
          </a:p>
        </p:txBody>
      </p:sp>
      <p:sp>
        <p:nvSpPr>
          <p:cNvPr id="5" name="Footer Placeholder 4"/>
          <p:cNvSpPr>
            <a:spLocks noGrp="1"/>
          </p:cNvSpPr>
          <p:nvPr>
            <p:ph type="ftr" sz="quarter" idx="11"/>
          </p:nvPr>
        </p:nvSpPr>
        <p:spPr>
          <a:xfrm>
            <a:off x="755783" y="6162820"/>
            <a:ext cx="5293644" cy="143567"/>
          </a:xfrm>
          <a:prstGeom prst="rect">
            <a:avLst/>
          </a:prstGeom>
        </p:spPr>
        <p:txBody>
          <a:bodyPr lIns="102290" tIns="51146" rIns="102290" bIns="51146"/>
          <a:lstStyle>
            <a:lvl1pPr fontAlgn="auto">
              <a:spcBef>
                <a:spcPts val="0"/>
              </a:spcBef>
              <a:spcAft>
                <a:spcPts val="0"/>
              </a:spcAft>
              <a:defRPr>
                <a:latin typeface="+mn-lt"/>
                <a:ea typeface="+mn-ea"/>
                <a:cs typeface="+mn-cs"/>
              </a:defRPr>
            </a:lvl1pPr>
          </a:lstStyle>
          <a:p>
            <a:pPr>
              <a:defRPr/>
            </a:pPr>
            <a:endParaRPr lang="en-AU">
              <a:solidFill>
                <a:srgbClr val="414141"/>
              </a:solidFill>
            </a:endParaRPr>
          </a:p>
        </p:txBody>
      </p:sp>
      <p:sp>
        <p:nvSpPr>
          <p:cNvPr id="6" name="Slide Number Placeholder 5"/>
          <p:cNvSpPr>
            <a:spLocks noGrp="1"/>
          </p:cNvSpPr>
          <p:nvPr>
            <p:ph type="sldNum" sz="quarter" idx="12"/>
          </p:nvPr>
        </p:nvSpPr>
        <p:spPr>
          <a:xfrm>
            <a:off x="755781" y="6340166"/>
            <a:ext cx="323906" cy="143567"/>
          </a:xfrm>
          <a:prstGeom prst="rect">
            <a:avLst/>
          </a:prstGeom>
        </p:spPr>
        <p:txBody>
          <a:bodyPr vert="horz" wrap="square" lIns="102290" tIns="51146" rIns="102290" bIns="51146" numCol="1" anchor="t" anchorCtr="0" compatLnSpc="1">
            <a:prstTxWarp prst="textNoShape">
              <a:avLst/>
            </a:prstTxWarp>
          </a:bodyPr>
          <a:lstStyle>
            <a:lvl1pPr>
              <a:defRPr/>
            </a:lvl1pPr>
          </a:lstStyle>
          <a:p>
            <a:pPr fontAlgn="base">
              <a:spcBef>
                <a:spcPct val="0"/>
              </a:spcBef>
              <a:spcAft>
                <a:spcPct val="0"/>
              </a:spcAft>
            </a:pPr>
            <a:r>
              <a:rPr lang="en-AU" altLang="en-US">
                <a:solidFill>
                  <a:srgbClr val="414141"/>
                </a:solidFill>
                <a:ea typeface="MS PGothic" panose="020B0600070205080204" pitchFamily="34" charset="-128"/>
              </a:rPr>
              <a:t>Page </a:t>
            </a:r>
            <a:fld id="{F499C8E4-548B-482C-8FF4-5908551AD85B}" type="slidenum">
              <a:rPr lang="en-AU" altLang="en-US">
                <a:solidFill>
                  <a:srgbClr val="414141"/>
                </a:solidFill>
                <a:ea typeface="MS PGothic" panose="020B0600070205080204" pitchFamily="34" charset="-128"/>
              </a:rPr>
              <a:pPr fontAlgn="base">
                <a:spcBef>
                  <a:spcPct val="0"/>
                </a:spcBef>
                <a:spcAft>
                  <a:spcPct val="0"/>
                </a:spcAft>
              </a:pPr>
              <a:t>‹#›</a:t>
            </a:fld>
            <a:endParaRPr lang="en-AU" altLang="en-US">
              <a:solidFill>
                <a:srgbClr val="414141"/>
              </a:solidFill>
              <a:ea typeface="MS PGothic" panose="020B0600070205080204" pitchFamily="34" charset="-128"/>
            </a:endParaRPr>
          </a:p>
        </p:txBody>
      </p:sp>
    </p:spTree>
    <p:extLst>
      <p:ext uri="{BB962C8B-B14F-4D97-AF65-F5344CB8AC3E}">
        <p14:creationId xmlns:p14="http://schemas.microsoft.com/office/powerpoint/2010/main" val="3723056084"/>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ne Third Two Thir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68317" y="1887482"/>
            <a:ext cx="4716819" cy="4120023"/>
          </a:xfrm>
        </p:spPr>
        <p:txBody>
          <a:bodyPr>
            <a:normAutofit/>
          </a:bodyPr>
          <a:lstStyle>
            <a:lvl1pPr>
              <a:defRPr lang="en-US" dirty="0" smtClean="0"/>
            </a:lvl1pPr>
            <a:lvl2pPr>
              <a:defRPr lang="en-US" dirty="0" smtClean="0"/>
            </a:lvl2pPr>
            <a:lvl3pPr>
              <a:defRPr lang="en-US" dirty="0" smtClean="0"/>
            </a:lvl3pPr>
            <a:lvl4pPr>
              <a:defRPr sz="2000"/>
            </a:lvl4pPr>
            <a:lvl5pPr>
              <a:defRPr sz="2000"/>
            </a:lvl5pPr>
            <a:lvl6pPr>
              <a:defRPr sz="2200"/>
            </a:lvl6pPr>
            <a:lvl7pPr>
              <a:defRPr sz="2200"/>
            </a:lvl7pPr>
            <a:lvl8pPr>
              <a:defRPr sz="2200"/>
            </a:lvl8pPr>
            <a:lvl9pPr>
              <a:defRPr sz="22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Content Placeholder 2"/>
          <p:cNvSpPr>
            <a:spLocks noGrp="1"/>
          </p:cNvSpPr>
          <p:nvPr>
            <p:ph idx="10"/>
          </p:nvPr>
        </p:nvSpPr>
        <p:spPr>
          <a:xfrm>
            <a:off x="755781" y="1885934"/>
            <a:ext cx="2664463" cy="4120023"/>
          </a:xfrm>
        </p:spPr>
        <p:txBody>
          <a:bodyPr>
            <a:normAutofit/>
          </a:bodyPr>
          <a:lstStyle>
            <a:lvl1pPr>
              <a:defRPr lang="en-US" dirty="0" smtClean="0"/>
            </a:lvl1pPr>
            <a:lvl2pPr>
              <a:defRPr lang="en-US" dirty="0" smtClean="0"/>
            </a:lvl2pPr>
            <a:lvl3pPr>
              <a:defRPr lang="en-US" dirty="0" smtClean="0"/>
            </a:lvl3pPr>
            <a:lvl4pPr>
              <a:defRPr sz="2000"/>
            </a:lvl4pPr>
            <a:lvl5pPr>
              <a:defRPr sz="2000"/>
            </a:lvl5pPr>
            <a:lvl6pPr>
              <a:defRPr sz="2200"/>
            </a:lvl6pPr>
            <a:lvl7pPr>
              <a:defRPr sz="2200"/>
            </a:lvl7pPr>
            <a:lvl8pPr>
              <a:defRPr sz="2200"/>
            </a:lvl8pPr>
            <a:lvl9pPr>
              <a:defRPr sz="22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p:nvPr>
        </p:nvSpPr>
        <p:spPr/>
        <p:txBody>
          <a:bodyPr/>
          <a:lstStyle/>
          <a:p>
            <a:r>
              <a:rPr lang="en-AU" smtClean="0"/>
              <a:t>Click to edit Master title style</a:t>
            </a:r>
            <a:endParaRPr lang="en-AU" dirty="0"/>
          </a:p>
        </p:txBody>
      </p:sp>
      <p:sp>
        <p:nvSpPr>
          <p:cNvPr id="5" name="Footer Placeholder 3"/>
          <p:cNvSpPr>
            <a:spLocks noGrp="1"/>
          </p:cNvSpPr>
          <p:nvPr>
            <p:ph type="ftr" sz="quarter" idx="11"/>
          </p:nvPr>
        </p:nvSpPr>
        <p:spPr>
          <a:xfrm>
            <a:off x="755783" y="6162820"/>
            <a:ext cx="5293644" cy="143567"/>
          </a:xfrm>
          <a:prstGeom prst="rect">
            <a:avLst/>
          </a:prstGeom>
        </p:spPr>
        <p:txBody>
          <a:bodyPr lIns="102290" tIns="51146" rIns="102290" bIns="51146"/>
          <a:lstStyle>
            <a:lvl1pPr fontAlgn="auto">
              <a:spcBef>
                <a:spcPts val="0"/>
              </a:spcBef>
              <a:spcAft>
                <a:spcPts val="0"/>
              </a:spcAft>
              <a:defRPr>
                <a:latin typeface="+mn-lt"/>
                <a:ea typeface="+mn-ea"/>
                <a:cs typeface="+mn-cs"/>
              </a:defRPr>
            </a:lvl1pPr>
          </a:lstStyle>
          <a:p>
            <a:pPr>
              <a:defRPr/>
            </a:pPr>
            <a:endParaRPr lang="en-AU">
              <a:solidFill>
                <a:srgbClr val="414141"/>
              </a:solidFill>
            </a:endParaRPr>
          </a:p>
        </p:txBody>
      </p:sp>
      <p:sp>
        <p:nvSpPr>
          <p:cNvPr id="6" name="Slide Number Placeholder 4"/>
          <p:cNvSpPr>
            <a:spLocks noGrp="1"/>
          </p:cNvSpPr>
          <p:nvPr>
            <p:ph type="sldNum" sz="quarter" idx="12"/>
          </p:nvPr>
        </p:nvSpPr>
        <p:spPr>
          <a:xfrm>
            <a:off x="755781" y="6340166"/>
            <a:ext cx="323906" cy="143567"/>
          </a:xfrm>
          <a:prstGeom prst="rect">
            <a:avLst/>
          </a:prstGeom>
        </p:spPr>
        <p:txBody>
          <a:bodyPr vert="horz" wrap="square" lIns="102290" tIns="51146" rIns="102290" bIns="51146" numCol="1" anchor="t" anchorCtr="0" compatLnSpc="1">
            <a:prstTxWarp prst="textNoShape">
              <a:avLst/>
            </a:prstTxWarp>
          </a:bodyPr>
          <a:lstStyle>
            <a:lvl1pPr>
              <a:defRPr/>
            </a:lvl1pPr>
          </a:lstStyle>
          <a:p>
            <a:pPr fontAlgn="base">
              <a:spcBef>
                <a:spcPct val="0"/>
              </a:spcBef>
              <a:spcAft>
                <a:spcPct val="0"/>
              </a:spcAft>
            </a:pPr>
            <a:r>
              <a:rPr lang="en-AU" altLang="en-US">
                <a:solidFill>
                  <a:srgbClr val="414141"/>
                </a:solidFill>
                <a:ea typeface="MS PGothic" panose="020B0600070205080204" pitchFamily="34" charset="-128"/>
              </a:rPr>
              <a:t>Page </a:t>
            </a:r>
            <a:fld id="{BF076128-4135-46A0-9442-D56A8433E253}" type="slidenum">
              <a:rPr lang="en-AU" altLang="en-US">
                <a:solidFill>
                  <a:srgbClr val="414141"/>
                </a:solidFill>
                <a:ea typeface="MS PGothic" panose="020B0600070205080204" pitchFamily="34" charset="-128"/>
              </a:rPr>
              <a:pPr fontAlgn="base">
                <a:spcBef>
                  <a:spcPct val="0"/>
                </a:spcBef>
                <a:spcAft>
                  <a:spcPct val="0"/>
                </a:spcAft>
              </a:pPr>
              <a:t>‹#›</a:t>
            </a:fld>
            <a:endParaRPr lang="en-AU" altLang="en-US">
              <a:solidFill>
                <a:srgbClr val="414141"/>
              </a:solidFill>
              <a:ea typeface="MS PGothic" panose="020B0600070205080204" pitchFamily="34" charset="-128"/>
            </a:endParaRPr>
          </a:p>
        </p:txBody>
      </p:sp>
    </p:spTree>
    <p:extLst>
      <p:ext uri="{BB962C8B-B14F-4D97-AF65-F5344CB8AC3E}">
        <p14:creationId xmlns:p14="http://schemas.microsoft.com/office/powerpoint/2010/main" val="3254009374"/>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Third One Thir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781" y="1887481"/>
            <a:ext cx="4716819" cy="4119102"/>
          </a:xfrm>
        </p:spPr>
        <p:txBody>
          <a:bodyPr>
            <a:normAutofit/>
          </a:bodyPr>
          <a:lstStyle>
            <a:lvl1pPr>
              <a:defRPr lang="en-US" dirty="0" smtClean="0"/>
            </a:lvl1pPr>
            <a:lvl2pPr>
              <a:defRPr lang="en-US" dirty="0" smtClean="0"/>
            </a:lvl2pPr>
            <a:lvl3pPr>
              <a:defRPr lang="en-US" dirty="0" smtClean="0"/>
            </a:lvl3pPr>
            <a:lvl4pPr>
              <a:defRPr sz="2000"/>
            </a:lvl4pPr>
            <a:lvl5pPr>
              <a:defRPr sz="2000"/>
            </a:lvl5pPr>
            <a:lvl6pPr>
              <a:defRPr sz="2200"/>
            </a:lvl6pPr>
            <a:lvl7pPr>
              <a:defRPr sz="2200"/>
            </a:lvl7pPr>
            <a:lvl8pPr>
              <a:defRPr sz="2200"/>
            </a:lvl8pPr>
            <a:lvl9pPr>
              <a:defRPr sz="22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Content Placeholder 2"/>
          <p:cNvSpPr>
            <a:spLocks noGrp="1"/>
          </p:cNvSpPr>
          <p:nvPr>
            <p:ph idx="10"/>
          </p:nvPr>
        </p:nvSpPr>
        <p:spPr>
          <a:xfrm>
            <a:off x="5725345" y="1887481"/>
            <a:ext cx="2664463" cy="4119102"/>
          </a:xfrm>
        </p:spPr>
        <p:txBody>
          <a:bodyPr>
            <a:normAutofit/>
          </a:bodyPr>
          <a:lstStyle>
            <a:lvl1pPr>
              <a:defRPr lang="en-US" dirty="0" smtClean="0"/>
            </a:lvl1pPr>
            <a:lvl2pPr>
              <a:defRPr lang="en-US" dirty="0" smtClean="0"/>
            </a:lvl2pPr>
            <a:lvl3pPr>
              <a:defRPr lang="en-US" dirty="0" smtClean="0"/>
            </a:lvl3pPr>
            <a:lvl4pPr>
              <a:defRPr sz="2000"/>
            </a:lvl4pPr>
            <a:lvl5pPr>
              <a:defRPr sz="2000"/>
            </a:lvl5pPr>
            <a:lvl6pPr>
              <a:defRPr sz="2200"/>
            </a:lvl6pPr>
            <a:lvl7pPr>
              <a:defRPr sz="2200"/>
            </a:lvl7pPr>
            <a:lvl8pPr>
              <a:defRPr sz="2200"/>
            </a:lvl8pPr>
            <a:lvl9pPr>
              <a:defRPr sz="22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p:nvPr>
        </p:nvSpPr>
        <p:spPr/>
        <p:txBody>
          <a:bodyPr/>
          <a:lstStyle/>
          <a:p>
            <a:r>
              <a:rPr lang="en-AU" smtClean="0"/>
              <a:t>Click to edit Master title style</a:t>
            </a:r>
            <a:endParaRPr lang="en-AU" dirty="0"/>
          </a:p>
        </p:txBody>
      </p:sp>
      <p:sp>
        <p:nvSpPr>
          <p:cNvPr id="5" name="Footer Placeholder 3"/>
          <p:cNvSpPr>
            <a:spLocks noGrp="1"/>
          </p:cNvSpPr>
          <p:nvPr>
            <p:ph type="ftr" sz="quarter" idx="11"/>
          </p:nvPr>
        </p:nvSpPr>
        <p:spPr>
          <a:xfrm>
            <a:off x="755783" y="6162820"/>
            <a:ext cx="5293644" cy="143567"/>
          </a:xfrm>
          <a:prstGeom prst="rect">
            <a:avLst/>
          </a:prstGeom>
        </p:spPr>
        <p:txBody>
          <a:bodyPr lIns="102290" tIns="51146" rIns="102290" bIns="51146"/>
          <a:lstStyle>
            <a:lvl1pPr fontAlgn="auto">
              <a:spcBef>
                <a:spcPts val="0"/>
              </a:spcBef>
              <a:spcAft>
                <a:spcPts val="0"/>
              </a:spcAft>
              <a:defRPr>
                <a:latin typeface="+mn-lt"/>
                <a:ea typeface="+mn-ea"/>
                <a:cs typeface="+mn-cs"/>
              </a:defRPr>
            </a:lvl1pPr>
          </a:lstStyle>
          <a:p>
            <a:pPr>
              <a:defRPr/>
            </a:pPr>
            <a:endParaRPr lang="en-AU">
              <a:solidFill>
                <a:srgbClr val="414141"/>
              </a:solidFill>
            </a:endParaRPr>
          </a:p>
        </p:txBody>
      </p:sp>
      <p:sp>
        <p:nvSpPr>
          <p:cNvPr id="6" name="Slide Number Placeholder 4"/>
          <p:cNvSpPr>
            <a:spLocks noGrp="1"/>
          </p:cNvSpPr>
          <p:nvPr>
            <p:ph type="sldNum" sz="quarter" idx="12"/>
          </p:nvPr>
        </p:nvSpPr>
        <p:spPr>
          <a:xfrm>
            <a:off x="755781" y="6340166"/>
            <a:ext cx="323906" cy="143567"/>
          </a:xfrm>
          <a:prstGeom prst="rect">
            <a:avLst/>
          </a:prstGeom>
        </p:spPr>
        <p:txBody>
          <a:bodyPr vert="horz" wrap="square" lIns="102290" tIns="51146" rIns="102290" bIns="51146" numCol="1" anchor="t" anchorCtr="0" compatLnSpc="1">
            <a:prstTxWarp prst="textNoShape">
              <a:avLst/>
            </a:prstTxWarp>
          </a:bodyPr>
          <a:lstStyle>
            <a:lvl1pPr>
              <a:defRPr/>
            </a:lvl1pPr>
          </a:lstStyle>
          <a:p>
            <a:pPr fontAlgn="base">
              <a:spcBef>
                <a:spcPct val="0"/>
              </a:spcBef>
              <a:spcAft>
                <a:spcPct val="0"/>
              </a:spcAft>
            </a:pPr>
            <a:r>
              <a:rPr lang="en-AU" altLang="en-US">
                <a:solidFill>
                  <a:srgbClr val="414141"/>
                </a:solidFill>
                <a:ea typeface="MS PGothic" panose="020B0600070205080204" pitchFamily="34" charset="-128"/>
              </a:rPr>
              <a:t>Page </a:t>
            </a:r>
            <a:fld id="{6E458359-235C-4294-B382-4A37A7145BE0}" type="slidenum">
              <a:rPr lang="en-AU" altLang="en-US">
                <a:solidFill>
                  <a:srgbClr val="414141"/>
                </a:solidFill>
                <a:ea typeface="MS PGothic" panose="020B0600070205080204" pitchFamily="34" charset="-128"/>
              </a:rPr>
              <a:pPr fontAlgn="base">
                <a:spcBef>
                  <a:spcPct val="0"/>
                </a:spcBef>
                <a:spcAft>
                  <a:spcPct val="0"/>
                </a:spcAft>
              </a:pPr>
              <a:t>‹#›</a:t>
            </a:fld>
            <a:endParaRPr lang="en-AU" altLang="en-US">
              <a:solidFill>
                <a:srgbClr val="414141"/>
              </a:solidFill>
              <a:ea typeface="MS PGothic" panose="020B0600070205080204" pitchFamily="34" charset="-128"/>
            </a:endParaRPr>
          </a:p>
        </p:txBody>
      </p:sp>
    </p:spTree>
    <p:extLst>
      <p:ext uri="{BB962C8B-B14F-4D97-AF65-F5344CB8AC3E}">
        <p14:creationId xmlns:p14="http://schemas.microsoft.com/office/powerpoint/2010/main" val="1479047241"/>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55781" y="5718658"/>
            <a:ext cx="7633325" cy="287926"/>
          </a:xfrm>
        </p:spPr>
        <p:txBody>
          <a:bodyPr/>
          <a:lstStyle>
            <a:lvl1pPr marL="0" indent="0">
              <a:buNone/>
              <a:defRPr sz="1600"/>
            </a:lvl1pPr>
            <a:lvl2pPr marL="511449" indent="0">
              <a:buNone/>
              <a:defRPr sz="1300"/>
            </a:lvl2pPr>
            <a:lvl3pPr marL="1022900" indent="0">
              <a:buNone/>
              <a:defRPr sz="1100"/>
            </a:lvl3pPr>
            <a:lvl4pPr marL="1534349" indent="0">
              <a:buNone/>
              <a:defRPr sz="1000"/>
            </a:lvl4pPr>
            <a:lvl5pPr marL="2045799" indent="0">
              <a:buNone/>
              <a:defRPr sz="1000"/>
            </a:lvl5pPr>
            <a:lvl6pPr marL="2557249" indent="0">
              <a:buNone/>
              <a:defRPr sz="1000"/>
            </a:lvl6pPr>
            <a:lvl7pPr marL="3068698" indent="0">
              <a:buNone/>
              <a:defRPr sz="1000"/>
            </a:lvl7pPr>
            <a:lvl8pPr marL="3580148" indent="0">
              <a:buNone/>
              <a:defRPr sz="1000"/>
            </a:lvl8pPr>
            <a:lvl9pPr marL="4091597" indent="0">
              <a:buNone/>
              <a:defRPr sz="1000"/>
            </a:lvl9pPr>
          </a:lstStyle>
          <a:p>
            <a:pPr lvl="0"/>
            <a:r>
              <a:rPr lang="en-US" dirty="0" smtClean="0"/>
              <a:t>Click to edit Master text styles</a:t>
            </a:r>
          </a:p>
        </p:txBody>
      </p:sp>
      <p:sp>
        <p:nvSpPr>
          <p:cNvPr id="2" name="Title 1"/>
          <p:cNvSpPr>
            <a:spLocks noGrp="1"/>
          </p:cNvSpPr>
          <p:nvPr>
            <p:ph type="title"/>
          </p:nvPr>
        </p:nvSpPr>
        <p:spPr/>
        <p:txBody>
          <a:bodyPr/>
          <a:lstStyle/>
          <a:p>
            <a:r>
              <a:rPr lang="en-AU" smtClean="0"/>
              <a:t>Click to edit Master title style</a:t>
            </a:r>
            <a:endParaRPr lang="en-AU" dirty="0"/>
          </a:p>
        </p:txBody>
      </p:sp>
      <p:sp>
        <p:nvSpPr>
          <p:cNvPr id="9" name="Picture Placeholder 2"/>
          <p:cNvSpPr>
            <a:spLocks noGrp="1"/>
          </p:cNvSpPr>
          <p:nvPr>
            <p:ph type="pic" idx="12"/>
          </p:nvPr>
        </p:nvSpPr>
        <p:spPr>
          <a:xfrm>
            <a:off x="755781" y="1887481"/>
            <a:ext cx="7634026" cy="3831176"/>
          </a:xfrm>
          <a:solidFill>
            <a:schemeClr val="bg1">
              <a:lumMod val="95000"/>
            </a:schemeClr>
          </a:solidFill>
        </p:spPr>
        <p:txBody>
          <a:bodyPr rtlCol="0" anchor="ctr">
            <a:normAutofit/>
          </a:bodyPr>
          <a:lstStyle>
            <a:lvl1pPr marL="0" indent="0" algn="ctr">
              <a:spcBef>
                <a:spcPts val="0"/>
              </a:spcBef>
              <a:spcAft>
                <a:spcPts val="0"/>
              </a:spcAft>
              <a:buNone/>
              <a:defRPr lang="en-AU" dirty="0"/>
            </a:lvl1pPr>
            <a:lvl2pPr marL="511449" indent="0">
              <a:buNone/>
              <a:defRPr sz="3100"/>
            </a:lvl2pPr>
            <a:lvl3pPr marL="1022900" indent="0">
              <a:buNone/>
              <a:defRPr sz="2700"/>
            </a:lvl3pPr>
            <a:lvl4pPr marL="1534349" indent="0">
              <a:buNone/>
              <a:defRPr sz="2200"/>
            </a:lvl4pPr>
            <a:lvl5pPr marL="2045799" indent="0">
              <a:buNone/>
              <a:defRPr sz="2200"/>
            </a:lvl5pPr>
            <a:lvl6pPr marL="2557249" indent="0">
              <a:buNone/>
              <a:defRPr sz="2200"/>
            </a:lvl6pPr>
            <a:lvl7pPr marL="3068698" indent="0">
              <a:buNone/>
              <a:defRPr sz="2200"/>
            </a:lvl7pPr>
            <a:lvl8pPr marL="3580148" indent="0">
              <a:buNone/>
              <a:defRPr sz="2200"/>
            </a:lvl8pPr>
            <a:lvl9pPr marL="4091597" indent="0">
              <a:buNone/>
              <a:defRPr sz="2200"/>
            </a:lvl9pPr>
          </a:lstStyle>
          <a:p>
            <a:pPr lvl="0"/>
            <a:r>
              <a:rPr lang="en-AU" noProof="0" smtClean="0"/>
              <a:t>Drag picture to placeholder or click icon to add</a:t>
            </a:r>
            <a:endParaRPr lang="en-AU" noProof="0" dirty="0"/>
          </a:p>
        </p:txBody>
      </p:sp>
      <p:sp>
        <p:nvSpPr>
          <p:cNvPr id="5" name="Footer Placeholder 4"/>
          <p:cNvSpPr>
            <a:spLocks noGrp="1"/>
          </p:cNvSpPr>
          <p:nvPr>
            <p:ph type="ftr" sz="quarter" idx="13"/>
          </p:nvPr>
        </p:nvSpPr>
        <p:spPr>
          <a:xfrm>
            <a:off x="755783" y="6162820"/>
            <a:ext cx="5293644" cy="143567"/>
          </a:xfrm>
          <a:prstGeom prst="rect">
            <a:avLst/>
          </a:prstGeom>
        </p:spPr>
        <p:txBody>
          <a:bodyPr lIns="102290" tIns="51146" rIns="102290" bIns="51146"/>
          <a:lstStyle>
            <a:lvl1pPr fontAlgn="auto">
              <a:spcBef>
                <a:spcPts val="0"/>
              </a:spcBef>
              <a:spcAft>
                <a:spcPts val="0"/>
              </a:spcAft>
              <a:defRPr>
                <a:latin typeface="+mn-lt"/>
                <a:ea typeface="+mn-ea"/>
                <a:cs typeface="+mn-cs"/>
              </a:defRPr>
            </a:lvl1pPr>
          </a:lstStyle>
          <a:p>
            <a:pPr>
              <a:defRPr/>
            </a:pPr>
            <a:endParaRPr lang="en-AU">
              <a:solidFill>
                <a:srgbClr val="414141"/>
              </a:solidFill>
            </a:endParaRPr>
          </a:p>
        </p:txBody>
      </p:sp>
      <p:sp>
        <p:nvSpPr>
          <p:cNvPr id="6" name="Slide Number Placeholder 5"/>
          <p:cNvSpPr>
            <a:spLocks noGrp="1"/>
          </p:cNvSpPr>
          <p:nvPr>
            <p:ph type="sldNum" sz="quarter" idx="14"/>
          </p:nvPr>
        </p:nvSpPr>
        <p:spPr>
          <a:xfrm>
            <a:off x="755781" y="6340166"/>
            <a:ext cx="323906" cy="143567"/>
          </a:xfrm>
          <a:prstGeom prst="rect">
            <a:avLst/>
          </a:prstGeom>
        </p:spPr>
        <p:txBody>
          <a:bodyPr vert="horz" wrap="square" lIns="102290" tIns="51146" rIns="102290" bIns="51146" numCol="1" anchor="t" anchorCtr="0" compatLnSpc="1">
            <a:prstTxWarp prst="textNoShape">
              <a:avLst/>
            </a:prstTxWarp>
          </a:bodyPr>
          <a:lstStyle>
            <a:lvl1pPr>
              <a:defRPr/>
            </a:lvl1pPr>
          </a:lstStyle>
          <a:p>
            <a:pPr fontAlgn="base">
              <a:spcBef>
                <a:spcPct val="0"/>
              </a:spcBef>
              <a:spcAft>
                <a:spcPct val="0"/>
              </a:spcAft>
            </a:pPr>
            <a:r>
              <a:rPr lang="en-AU" altLang="en-US">
                <a:solidFill>
                  <a:srgbClr val="414141"/>
                </a:solidFill>
                <a:ea typeface="MS PGothic" panose="020B0600070205080204" pitchFamily="34" charset="-128"/>
              </a:rPr>
              <a:t>Page </a:t>
            </a:r>
            <a:fld id="{B37520A8-1E23-4316-8F4D-7EEFC070B4CA}" type="slidenum">
              <a:rPr lang="en-AU" altLang="en-US">
                <a:solidFill>
                  <a:srgbClr val="414141"/>
                </a:solidFill>
                <a:ea typeface="MS PGothic" panose="020B0600070205080204" pitchFamily="34" charset="-128"/>
              </a:rPr>
              <a:pPr fontAlgn="base">
                <a:spcBef>
                  <a:spcPct val="0"/>
                </a:spcBef>
                <a:spcAft>
                  <a:spcPct val="0"/>
                </a:spcAft>
              </a:pPr>
              <a:t>‹#›</a:t>
            </a:fld>
            <a:endParaRPr lang="en-AU" altLang="en-US">
              <a:solidFill>
                <a:srgbClr val="414141"/>
              </a:solidFill>
              <a:ea typeface="MS PGothic" panose="020B0600070205080204" pitchFamily="34" charset="-128"/>
            </a:endParaRPr>
          </a:p>
        </p:txBody>
      </p:sp>
    </p:spTree>
    <p:extLst>
      <p:ext uri="{BB962C8B-B14F-4D97-AF65-F5344CB8AC3E}">
        <p14:creationId xmlns:p14="http://schemas.microsoft.com/office/powerpoint/2010/main" val="2079102671"/>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9" name="Picture Placeholder 2"/>
          <p:cNvSpPr>
            <a:spLocks noGrp="1"/>
          </p:cNvSpPr>
          <p:nvPr>
            <p:ph type="pic" idx="12"/>
          </p:nvPr>
        </p:nvSpPr>
        <p:spPr>
          <a:xfrm>
            <a:off x="0" y="-3272"/>
            <a:ext cx="9145588" cy="6843810"/>
          </a:xfrm>
          <a:solidFill>
            <a:schemeClr val="bg1">
              <a:lumMod val="95000"/>
            </a:schemeClr>
          </a:solidFill>
        </p:spPr>
        <p:txBody>
          <a:bodyPr rtlCol="0" anchor="ctr">
            <a:normAutofit/>
          </a:bodyPr>
          <a:lstStyle>
            <a:lvl1pPr marL="0" indent="0" algn="ctr">
              <a:spcBef>
                <a:spcPts val="0"/>
              </a:spcBef>
              <a:spcAft>
                <a:spcPts val="0"/>
              </a:spcAft>
              <a:buNone/>
              <a:defRPr lang="en-AU" dirty="0"/>
            </a:lvl1pPr>
            <a:lvl2pPr marL="511449" indent="0">
              <a:buNone/>
              <a:defRPr sz="3100"/>
            </a:lvl2pPr>
            <a:lvl3pPr marL="1022900" indent="0">
              <a:buNone/>
              <a:defRPr sz="2700"/>
            </a:lvl3pPr>
            <a:lvl4pPr marL="1534349" indent="0">
              <a:buNone/>
              <a:defRPr sz="2200"/>
            </a:lvl4pPr>
            <a:lvl5pPr marL="2045799" indent="0">
              <a:buNone/>
              <a:defRPr sz="2200"/>
            </a:lvl5pPr>
            <a:lvl6pPr marL="2557249" indent="0">
              <a:buNone/>
              <a:defRPr sz="2200"/>
            </a:lvl6pPr>
            <a:lvl7pPr marL="3068698" indent="0">
              <a:buNone/>
              <a:defRPr sz="2200"/>
            </a:lvl7pPr>
            <a:lvl8pPr marL="3580148" indent="0">
              <a:buNone/>
              <a:defRPr sz="2200"/>
            </a:lvl8pPr>
            <a:lvl9pPr marL="4091597" indent="0">
              <a:buNone/>
              <a:defRPr sz="2200"/>
            </a:lvl9pPr>
          </a:lstStyle>
          <a:p>
            <a:pPr lvl="0"/>
            <a:r>
              <a:rPr lang="en-AU" noProof="0" smtClean="0"/>
              <a:t>Drag picture to placeholder or click icon to add</a:t>
            </a:r>
            <a:endParaRPr lang="en-AU" noProof="0" dirty="0"/>
          </a:p>
        </p:txBody>
      </p:sp>
      <p:sp>
        <p:nvSpPr>
          <p:cNvPr id="3" name="Footer Placeholder 4"/>
          <p:cNvSpPr>
            <a:spLocks noGrp="1"/>
          </p:cNvSpPr>
          <p:nvPr>
            <p:ph type="ftr" sz="quarter" idx="13"/>
          </p:nvPr>
        </p:nvSpPr>
        <p:spPr>
          <a:xfrm>
            <a:off x="755783" y="6162820"/>
            <a:ext cx="5293644" cy="143567"/>
          </a:xfrm>
          <a:prstGeom prst="rect">
            <a:avLst/>
          </a:prstGeom>
        </p:spPr>
        <p:txBody>
          <a:bodyPr lIns="102290" tIns="51146" rIns="102290" bIns="51146"/>
          <a:lstStyle>
            <a:lvl1pPr fontAlgn="auto">
              <a:spcBef>
                <a:spcPts val="0"/>
              </a:spcBef>
              <a:spcAft>
                <a:spcPts val="0"/>
              </a:spcAft>
              <a:defRPr>
                <a:latin typeface="+mn-lt"/>
                <a:ea typeface="+mn-ea"/>
                <a:cs typeface="+mn-cs"/>
              </a:defRPr>
            </a:lvl1pPr>
          </a:lstStyle>
          <a:p>
            <a:pPr>
              <a:defRPr/>
            </a:pPr>
            <a:endParaRPr lang="en-AU">
              <a:solidFill>
                <a:srgbClr val="414141"/>
              </a:solidFill>
            </a:endParaRPr>
          </a:p>
        </p:txBody>
      </p:sp>
      <p:sp>
        <p:nvSpPr>
          <p:cNvPr id="4" name="Slide Number Placeholder 5"/>
          <p:cNvSpPr>
            <a:spLocks noGrp="1"/>
          </p:cNvSpPr>
          <p:nvPr>
            <p:ph type="sldNum" sz="quarter" idx="14"/>
          </p:nvPr>
        </p:nvSpPr>
        <p:spPr>
          <a:xfrm>
            <a:off x="755781" y="6340166"/>
            <a:ext cx="323906" cy="143567"/>
          </a:xfrm>
          <a:prstGeom prst="rect">
            <a:avLst/>
          </a:prstGeom>
        </p:spPr>
        <p:txBody>
          <a:bodyPr vert="horz" wrap="square" lIns="102290" tIns="51146" rIns="102290" bIns="51146" numCol="1" anchor="t" anchorCtr="0" compatLnSpc="1">
            <a:prstTxWarp prst="textNoShape">
              <a:avLst/>
            </a:prstTxWarp>
          </a:bodyPr>
          <a:lstStyle>
            <a:lvl1pPr>
              <a:defRPr/>
            </a:lvl1pPr>
          </a:lstStyle>
          <a:p>
            <a:pPr fontAlgn="base">
              <a:spcBef>
                <a:spcPct val="0"/>
              </a:spcBef>
              <a:spcAft>
                <a:spcPct val="0"/>
              </a:spcAft>
            </a:pPr>
            <a:r>
              <a:rPr lang="en-AU" altLang="en-US">
                <a:solidFill>
                  <a:srgbClr val="414141"/>
                </a:solidFill>
                <a:ea typeface="MS PGothic" panose="020B0600070205080204" pitchFamily="34" charset="-128"/>
              </a:rPr>
              <a:t>Page </a:t>
            </a:r>
            <a:fld id="{1FF7447F-C4E5-4742-A75C-49554309C8C2}" type="slidenum">
              <a:rPr lang="en-AU" altLang="en-US">
                <a:solidFill>
                  <a:srgbClr val="414141"/>
                </a:solidFill>
                <a:ea typeface="MS PGothic" panose="020B0600070205080204" pitchFamily="34" charset="-128"/>
              </a:rPr>
              <a:pPr fontAlgn="base">
                <a:spcBef>
                  <a:spcPct val="0"/>
                </a:spcBef>
                <a:spcAft>
                  <a:spcPct val="0"/>
                </a:spcAft>
              </a:pPr>
              <a:t>‹#›</a:t>
            </a:fld>
            <a:endParaRPr lang="en-AU" altLang="en-US">
              <a:solidFill>
                <a:srgbClr val="414141"/>
              </a:solidFill>
              <a:ea typeface="MS PGothic" panose="020B0600070205080204" pitchFamily="34" charset="-128"/>
            </a:endParaRPr>
          </a:p>
        </p:txBody>
      </p:sp>
    </p:spTree>
    <p:extLst>
      <p:ext uri="{BB962C8B-B14F-4D97-AF65-F5344CB8AC3E}">
        <p14:creationId xmlns:p14="http://schemas.microsoft.com/office/powerpoint/2010/main" val="3094248197"/>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mtClean="0"/>
              <a:t>Click to edit Master title style</a:t>
            </a:r>
            <a:endParaRPr lang="en-AU" dirty="0"/>
          </a:p>
        </p:txBody>
      </p:sp>
      <p:sp>
        <p:nvSpPr>
          <p:cNvPr id="4" name="Footer Placeholder 3"/>
          <p:cNvSpPr>
            <a:spLocks noGrp="1"/>
          </p:cNvSpPr>
          <p:nvPr>
            <p:ph type="ftr" sz="quarter" idx="10"/>
          </p:nvPr>
        </p:nvSpPr>
        <p:spPr>
          <a:xfrm>
            <a:off x="755783" y="6162820"/>
            <a:ext cx="5293644" cy="143567"/>
          </a:xfrm>
          <a:prstGeom prst="rect">
            <a:avLst/>
          </a:prstGeom>
        </p:spPr>
        <p:txBody>
          <a:bodyPr lIns="102290" tIns="51146" rIns="102290" bIns="51146"/>
          <a:lstStyle>
            <a:lvl1pPr fontAlgn="auto">
              <a:spcBef>
                <a:spcPts val="0"/>
              </a:spcBef>
              <a:spcAft>
                <a:spcPts val="0"/>
              </a:spcAft>
              <a:defRPr>
                <a:latin typeface="+mn-lt"/>
                <a:ea typeface="+mn-ea"/>
                <a:cs typeface="+mn-cs"/>
              </a:defRPr>
            </a:lvl1pPr>
          </a:lstStyle>
          <a:p>
            <a:pPr>
              <a:defRPr/>
            </a:pPr>
            <a:endParaRPr lang="en-AU">
              <a:solidFill>
                <a:srgbClr val="414141"/>
              </a:solidFill>
            </a:endParaRPr>
          </a:p>
        </p:txBody>
      </p:sp>
      <p:sp>
        <p:nvSpPr>
          <p:cNvPr id="5" name="Slide Number Placeholder 4"/>
          <p:cNvSpPr>
            <a:spLocks noGrp="1"/>
          </p:cNvSpPr>
          <p:nvPr>
            <p:ph type="sldNum" sz="quarter" idx="11"/>
          </p:nvPr>
        </p:nvSpPr>
        <p:spPr>
          <a:xfrm>
            <a:off x="755781" y="6340166"/>
            <a:ext cx="323906" cy="143567"/>
          </a:xfrm>
          <a:prstGeom prst="rect">
            <a:avLst/>
          </a:prstGeom>
        </p:spPr>
        <p:txBody>
          <a:bodyPr vert="horz" wrap="square" lIns="102290" tIns="51146" rIns="102290" bIns="51146" numCol="1" anchor="t" anchorCtr="0" compatLnSpc="1">
            <a:prstTxWarp prst="textNoShape">
              <a:avLst/>
            </a:prstTxWarp>
          </a:bodyPr>
          <a:lstStyle>
            <a:lvl1pPr>
              <a:defRPr/>
            </a:lvl1pPr>
          </a:lstStyle>
          <a:p>
            <a:pPr fontAlgn="base">
              <a:spcBef>
                <a:spcPct val="0"/>
              </a:spcBef>
              <a:spcAft>
                <a:spcPct val="0"/>
              </a:spcAft>
            </a:pPr>
            <a:r>
              <a:rPr lang="en-AU" altLang="en-US">
                <a:solidFill>
                  <a:srgbClr val="414141"/>
                </a:solidFill>
                <a:ea typeface="MS PGothic" panose="020B0600070205080204" pitchFamily="34" charset="-128"/>
              </a:rPr>
              <a:t>Page </a:t>
            </a:r>
            <a:fld id="{868598FB-CC6F-4B44-930D-DEA0A02C6069}" type="slidenum">
              <a:rPr lang="en-AU" altLang="en-US">
                <a:solidFill>
                  <a:srgbClr val="414141"/>
                </a:solidFill>
                <a:ea typeface="MS PGothic" panose="020B0600070205080204" pitchFamily="34" charset="-128"/>
              </a:rPr>
              <a:pPr fontAlgn="base">
                <a:spcBef>
                  <a:spcPct val="0"/>
                </a:spcBef>
                <a:spcAft>
                  <a:spcPct val="0"/>
                </a:spcAft>
              </a:pPr>
              <a:t>‹#›</a:t>
            </a:fld>
            <a:endParaRPr lang="en-AU" altLang="en-US">
              <a:solidFill>
                <a:srgbClr val="414141"/>
              </a:solidFill>
              <a:ea typeface="MS PGothic" panose="020B0600070205080204" pitchFamily="34" charset="-128"/>
            </a:endParaRPr>
          </a:p>
        </p:txBody>
      </p:sp>
    </p:spTree>
    <p:extLst>
      <p:ext uri="{BB962C8B-B14F-4D97-AF65-F5344CB8AC3E}">
        <p14:creationId xmlns:p14="http://schemas.microsoft.com/office/powerpoint/2010/main" val="850721794"/>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17465" y="5791236"/>
            <a:ext cx="9145589" cy="104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2290" tIns="51146" rIns="102290" bIns="51146" anchor="ctr"/>
          <a:lstStyle/>
          <a:p>
            <a:pPr algn="ctr">
              <a:defRPr/>
            </a:pPr>
            <a:endParaRPr lang="en-AU">
              <a:solidFill>
                <a:srgbClr val="FFFFFF"/>
              </a:solidFill>
            </a:endParaRPr>
          </a:p>
        </p:txBody>
      </p:sp>
    </p:spTree>
    <p:extLst>
      <p:ext uri="{BB962C8B-B14F-4D97-AF65-F5344CB8AC3E}">
        <p14:creationId xmlns:p14="http://schemas.microsoft.com/office/powerpoint/2010/main" val="1702775998"/>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919" y="2125001"/>
            <a:ext cx="7773750" cy="1466282"/>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838" y="3876305"/>
            <a:ext cx="6401912" cy="174813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C3E8B1FB-CE1A-4A6D-8762-E0A5DB9CBCF1}" type="datetimeFigureOut">
              <a:rPr lang="en-AU" smtClean="0">
                <a:solidFill>
                  <a:prstClr val="black">
                    <a:tint val="75000"/>
                  </a:prstClr>
                </a:solidFill>
              </a:rPr>
              <a:pPr/>
              <a:t>5/10/2016</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19055AD6-B667-4CC9-A2B5-1CE7D469F94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359980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3E8B1FB-CE1A-4A6D-8762-E0A5DB9CBCF1}" type="datetimeFigureOut">
              <a:rPr lang="en-AU" smtClean="0">
                <a:solidFill>
                  <a:prstClr val="black">
                    <a:tint val="75000"/>
                  </a:prstClr>
                </a:solidFill>
              </a:rPr>
              <a:pPr/>
              <a:t>5/10/2016</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19055AD6-B667-4CC9-A2B5-1CE7D469F94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428218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80" y="1596126"/>
            <a:ext cx="4039301" cy="45144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9007" y="1596126"/>
            <a:ext cx="4039301" cy="45144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C3E8B1FB-CE1A-4A6D-8762-E0A5DB9CBCF1}" type="datetimeFigureOut">
              <a:rPr lang="en-AU" smtClean="0"/>
              <a:t>5/10/2016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9055AD6-B667-4CC9-A2B5-1CE7D469F943}" type="slidenum">
              <a:rPr lang="en-AU" smtClean="0"/>
              <a:t>‹#›</a:t>
            </a:fld>
            <a:endParaRPr lang="en-AU"/>
          </a:p>
        </p:txBody>
      </p:sp>
    </p:spTree>
    <p:extLst>
      <p:ext uri="{BB962C8B-B14F-4D97-AF65-F5344CB8AC3E}">
        <p14:creationId xmlns:p14="http://schemas.microsoft.com/office/powerpoint/2010/main" val="23149263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8" y="4395679"/>
            <a:ext cx="7773750" cy="1358607"/>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438" y="2899312"/>
            <a:ext cx="7773750" cy="149636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E8B1FB-CE1A-4A6D-8762-E0A5DB9CBCF1}" type="datetimeFigureOut">
              <a:rPr lang="en-AU" smtClean="0">
                <a:solidFill>
                  <a:prstClr val="black">
                    <a:tint val="75000"/>
                  </a:prstClr>
                </a:solidFill>
              </a:rPr>
              <a:pPr/>
              <a:t>5/10/2016</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19055AD6-B667-4CC9-A2B5-1CE7D469F94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2428626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80" y="1596126"/>
            <a:ext cx="4039301" cy="45144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9007" y="1596126"/>
            <a:ext cx="4039301" cy="45144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C3E8B1FB-CE1A-4A6D-8762-E0A5DB9CBCF1}" type="datetimeFigureOut">
              <a:rPr lang="en-AU" smtClean="0">
                <a:solidFill>
                  <a:prstClr val="black">
                    <a:tint val="75000"/>
                  </a:prstClr>
                </a:solidFill>
              </a:rPr>
              <a:pPr/>
              <a:t>5/10/2016</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19055AD6-B667-4CC9-A2B5-1CE7D469F94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7167617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79" y="1531204"/>
            <a:ext cx="4040890" cy="63813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79" y="2169337"/>
            <a:ext cx="4040890" cy="39412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832" y="1531204"/>
            <a:ext cx="4042477" cy="63813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832" y="2169337"/>
            <a:ext cx="4042477" cy="39412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C3E8B1FB-CE1A-4A6D-8762-E0A5DB9CBCF1}" type="datetimeFigureOut">
              <a:rPr lang="en-AU" smtClean="0">
                <a:solidFill>
                  <a:prstClr val="black">
                    <a:tint val="75000"/>
                  </a:prstClr>
                </a:solidFill>
              </a:rPr>
              <a:pPr/>
              <a:t>5/10/2016</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19055AD6-B667-4CC9-A2B5-1CE7D469F94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4099016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C3E8B1FB-CE1A-4A6D-8762-E0A5DB9CBCF1}" type="datetimeFigureOut">
              <a:rPr lang="en-AU" smtClean="0">
                <a:solidFill>
                  <a:prstClr val="black">
                    <a:tint val="75000"/>
                  </a:prstClr>
                </a:solidFill>
              </a:rPr>
              <a:pPr/>
              <a:t>5/10/2016</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19055AD6-B667-4CC9-A2B5-1CE7D469F94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7741716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E8B1FB-CE1A-4A6D-8762-E0A5DB9CBCF1}" type="datetimeFigureOut">
              <a:rPr lang="en-AU" smtClean="0">
                <a:solidFill>
                  <a:prstClr val="black">
                    <a:tint val="75000"/>
                  </a:prstClr>
                </a:solidFill>
              </a:rPr>
              <a:pPr/>
              <a:t>5/10/2016</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19055AD6-B667-4CC9-A2B5-1CE7D469F94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5929402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80" y="272355"/>
            <a:ext cx="3008835" cy="1159091"/>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671" y="272355"/>
            <a:ext cx="5112638" cy="58382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80" y="1431446"/>
            <a:ext cx="3008835" cy="46791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E8B1FB-CE1A-4A6D-8762-E0A5DB9CBCF1}" type="datetimeFigureOut">
              <a:rPr lang="en-AU" smtClean="0">
                <a:solidFill>
                  <a:prstClr val="black">
                    <a:tint val="75000"/>
                  </a:prstClr>
                </a:solidFill>
              </a:rPr>
              <a:pPr/>
              <a:t>5/10/2016</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19055AD6-B667-4CC9-A2B5-1CE7D469F94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6495606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599" y="4788377"/>
            <a:ext cx="5487353" cy="565295"/>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599" y="611215"/>
            <a:ext cx="5487353" cy="41043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599" y="5353671"/>
            <a:ext cx="5487353" cy="8028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E8B1FB-CE1A-4A6D-8762-E0A5DB9CBCF1}" type="datetimeFigureOut">
              <a:rPr lang="en-AU" smtClean="0">
                <a:solidFill>
                  <a:prstClr val="black">
                    <a:tint val="75000"/>
                  </a:prstClr>
                </a:solidFill>
              </a:rPr>
              <a:pPr/>
              <a:t>5/10/2016</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19055AD6-B667-4CC9-A2B5-1CE7D469F94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0902095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3E8B1FB-CE1A-4A6D-8762-E0A5DB9CBCF1}" type="datetimeFigureOut">
              <a:rPr lang="en-AU" smtClean="0">
                <a:solidFill>
                  <a:prstClr val="black">
                    <a:tint val="75000"/>
                  </a:prstClr>
                </a:solidFill>
              </a:rPr>
              <a:pPr/>
              <a:t>5/10/2016</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19055AD6-B667-4CC9-A2B5-1CE7D469F94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4540618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551" y="273939"/>
            <a:ext cx="2057757" cy="5836626"/>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80" y="273939"/>
            <a:ext cx="6020845" cy="58366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3E8B1FB-CE1A-4A6D-8762-E0A5DB9CBCF1}" type="datetimeFigureOut">
              <a:rPr lang="en-AU" smtClean="0">
                <a:solidFill>
                  <a:prstClr val="black">
                    <a:tint val="75000"/>
                  </a:prstClr>
                </a:solidFill>
              </a:rPr>
              <a:pPr/>
              <a:t>5/10/2016</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19055AD6-B667-4CC9-A2B5-1CE7D469F94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52385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79" y="1531204"/>
            <a:ext cx="4040890" cy="63813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79" y="2169337"/>
            <a:ext cx="4040890" cy="39412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832" y="1531204"/>
            <a:ext cx="4042477" cy="63813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832" y="2169337"/>
            <a:ext cx="4042477" cy="39412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C3E8B1FB-CE1A-4A6D-8762-E0A5DB9CBCF1}" type="datetimeFigureOut">
              <a:rPr lang="en-AU" smtClean="0"/>
              <a:t>5/10/2016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9055AD6-B667-4CC9-A2B5-1CE7D469F943}" type="slidenum">
              <a:rPr lang="en-AU" smtClean="0"/>
              <a:t>‹#›</a:t>
            </a:fld>
            <a:endParaRPr lang="en-AU"/>
          </a:p>
        </p:txBody>
      </p:sp>
    </p:spTree>
    <p:extLst>
      <p:ext uri="{BB962C8B-B14F-4D97-AF65-F5344CB8AC3E}">
        <p14:creationId xmlns:p14="http://schemas.microsoft.com/office/powerpoint/2010/main" val="2499422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C3E8B1FB-CE1A-4A6D-8762-E0A5DB9CBCF1}" type="datetimeFigureOut">
              <a:rPr lang="en-AU" smtClean="0"/>
              <a:t>5/10/2016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9055AD6-B667-4CC9-A2B5-1CE7D469F943}" type="slidenum">
              <a:rPr lang="en-AU" smtClean="0"/>
              <a:t>‹#›</a:t>
            </a:fld>
            <a:endParaRPr lang="en-AU"/>
          </a:p>
        </p:txBody>
      </p:sp>
    </p:spTree>
    <p:extLst>
      <p:ext uri="{BB962C8B-B14F-4D97-AF65-F5344CB8AC3E}">
        <p14:creationId xmlns:p14="http://schemas.microsoft.com/office/powerpoint/2010/main" val="556696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E8B1FB-CE1A-4A6D-8762-E0A5DB9CBCF1}" type="datetimeFigureOut">
              <a:rPr lang="en-AU" smtClean="0"/>
              <a:t>5/10/2016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9055AD6-B667-4CC9-A2B5-1CE7D469F943}" type="slidenum">
              <a:rPr lang="en-AU" smtClean="0"/>
              <a:t>‹#›</a:t>
            </a:fld>
            <a:endParaRPr lang="en-AU"/>
          </a:p>
        </p:txBody>
      </p:sp>
    </p:spTree>
    <p:extLst>
      <p:ext uri="{BB962C8B-B14F-4D97-AF65-F5344CB8AC3E}">
        <p14:creationId xmlns:p14="http://schemas.microsoft.com/office/powerpoint/2010/main" val="1056604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80" y="272355"/>
            <a:ext cx="3008835" cy="1159091"/>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671" y="272355"/>
            <a:ext cx="5112638" cy="58382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80" y="1431446"/>
            <a:ext cx="3008835" cy="46791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E8B1FB-CE1A-4A6D-8762-E0A5DB9CBCF1}" type="datetimeFigureOut">
              <a:rPr lang="en-AU" smtClean="0"/>
              <a:t>5/10/2016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9055AD6-B667-4CC9-A2B5-1CE7D469F943}" type="slidenum">
              <a:rPr lang="en-AU" smtClean="0"/>
              <a:t>‹#›</a:t>
            </a:fld>
            <a:endParaRPr lang="en-AU"/>
          </a:p>
        </p:txBody>
      </p:sp>
    </p:spTree>
    <p:extLst>
      <p:ext uri="{BB962C8B-B14F-4D97-AF65-F5344CB8AC3E}">
        <p14:creationId xmlns:p14="http://schemas.microsoft.com/office/powerpoint/2010/main" val="475631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599" y="4788377"/>
            <a:ext cx="5487353" cy="565295"/>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599" y="611215"/>
            <a:ext cx="5487353" cy="41043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599" y="5353671"/>
            <a:ext cx="5487353" cy="8028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E8B1FB-CE1A-4A6D-8762-E0A5DB9CBCF1}" type="datetimeFigureOut">
              <a:rPr lang="en-AU" smtClean="0"/>
              <a:t>5/10/2016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9055AD6-B667-4CC9-A2B5-1CE7D469F943}" type="slidenum">
              <a:rPr lang="en-AU" smtClean="0"/>
              <a:t>‹#›</a:t>
            </a:fld>
            <a:endParaRPr lang="en-AU"/>
          </a:p>
        </p:txBody>
      </p:sp>
    </p:spTree>
    <p:extLst>
      <p:ext uri="{BB962C8B-B14F-4D97-AF65-F5344CB8AC3E}">
        <p14:creationId xmlns:p14="http://schemas.microsoft.com/office/powerpoint/2010/main" val="869047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3.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5.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1.jp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80" y="273939"/>
            <a:ext cx="8231029" cy="114009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80" y="1596126"/>
            <a:ext cx="8231029" cy="45144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79" y="6340166"/>
            <a:ext cx="2133971" cy="364195"/>
          </a:xfrm>
          <a:prstGeom prst="rect">
            <a:avLst/>
          </a:prstGeom>
        </p:spPr>
        <p:txBody>
          <a:bodyPr vert="horz" lIns="91440" tIns="45720" rIns="91440" bIns="45720" rtlCol="0" anchor="ctr"/>
          <a:lstStyle>
            <a:lvl1pPr algn="l">
              <a:defRPr sz="1200">
                <a:solidFill>
                  <a:schemeClr val="tx1">
                    <a:tint val="75000"/>
                  </a:schemeClr>
                </a:solidFill>
              </a:defRPr>
            </a:lvl1pPr>
          </a:lstStyle>
          <a:p>
            <a:fld id="{C3E8B1FB-CE1A-4A6D-8762-E0A5DB9CBCF1}" type="datetimeFigureOut">
              <a:rPr lang="en-AU" smtClean="0"/>
              <a:t>5/10/2016</a:t>
            </a:fld>
            <a:endParaRPr lang="en-AU"/>
          </a:p>
        </p:txBody>
      </p:sp>
      <p:sp>
        <p:nvSpPr>
          <p:cNvPr id="5" name="Footer Placeholder 4"/>
          <p:cNvSpPr>
            <a:spLocks noGrp="1"/>
          </p:cNvSpPr>
          <p:nvPr>
            <p:ph type="ftr" sz="quarter" idx="3"/>
          </p:nvPr>
        </p:nvSpPr>
        <p:spPr>
          <a:xfrm>
            <a:off x="3124743" y="6340166"/>
            <a:ext cx="2896103" cy="36419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4338" y="6340166"/>
            <a:ext cx="2133971" cy="364195"/>
          </a:xfrm>
          <a:prstGeom prst="rect">
            <a:avLst/>
          </a:prstGeom>
        </p:spPr>
        <p:txBody>
          <a:bodyPr vert="horz" lIns="91440" tIns="45720" rIns="91440" bIns="45720" rtlCol="0" anchor="ctr"/>
          <a:lstStyle>
            <a:lvl1pPr algn="r">
              <a:defRPr sz="1200">
                <a:solidFill>
                  <a:schemeClr val="tx1">
                    <a:tint val="75000"/>
                  </a:schemeClr>
                </a:solidFill>
              </a:defRPr>
            </a:lvl1pPr>
          </a:lstStyle>
          <a:p>
            <a:fld id="{19055AD6-B667-4CC9-A2B5-1CE7D469F943}" type="slidenum">
              <a:rPr lang="en-AU" smtClean="0"/>
              <a:t>‹#›</a:t>
            </a:fld>
            <a:endParaRPr lang="en-AU"/>
          </a:p>
        </p:txBody>
      </p:sp>
    </p:spTree>
    <p:extLst>
      <p:ext uri="{BB962C8B-B14F-4D97-AF65-F5344CB8AC3E}">
        <p14:creationId xmlns:p14="http://schemas.microsoft.com/office/powerpoint/2010/main" val="2454578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71599" y="643941"/>
            <a:ext cx="7634026" cy="956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endParaRPr lang="en-AU" altLang="en-US" smtClean="0"/>
          </a:p>
        </p:txBody>
      </p:sp>
      <p:sp>
        <p:nvSpPr>
          <p:cNvPr id="1027" name="Text Placeholder 2"/>
          <p:cNvSpPr>
            <a:spLocks noGrp="1"/>
          </p:cNvSpPr>
          <p:nvPr>
            <p:ph type="body" idx="1"/>
          </p:nvPr>
        </p:nvSpPr>
        <p:spPr bwMode="auto">
          <a:xfrm>
            <a:off x="571599" y="1887483"/>
            <a:ext cx="7634026" cy="411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AU" altLang="en-US" smtClean="0"/>
          </a:p>
        </p:txBody>
      </p:sp>
      <p:sp>
        <p:nvSpPr>
          <p:cNvPr id="6" name="Footer Placeholder 4"/>
          <p:cNvSpPr>
            <a:spLocks noGrp="1"/>
          </p:cNvSpPr>
          <p:nvPr>
            <p:ph type="ftr" sz="quarter" idx="3"/>
          </p:nvPr>
        </p:nvSpPr>
        <p:spPr>
          <a:xfrm>
            <a:off x="755782" y="6162819"/>
            <a:ext cx="5293644" cy="143567"/>
          </a:xfrm>
          <a:prstGeom prst="rect">
            <a:avLst/>
          </a:prstGeom>
        </p:spPr>
        <p:txBody>
          <a:bodyPr vert="horz" lIns="0" tIns="0" rIns="0" bIns="0" rtlCol="0" anchor="ctr"/>
          <a:lstStyle>
            <a:lvl1pPr algn="l" fontAlgn="auto">
              <a:spcBef>
                <a:spcPts val="0"/>
              </a:spcBef>
              <a:spcAft>
                <a:spcPts val="0"/>
              </a:spcAft>
              <a:defRPr sz="700">
                <a:solidFill>
                  <a:srgbClr val="77787B"/>
                </a:solidFill>
                <a:latin typeface="+mn-lt"/>
                <a:ea typeface="+mn-ea"/>
                <a:cs typeface="+mn-cs"/>
              </a:defRPr>
            </a:lvl1pPr>
          </a:lstStyle>
          <a:p>
            <a:pPr>
              <a:defRPr/>
            </a:pPr>
            <a:endParaRPr lang="en-AU"/>
          </a:p>
        </p:txBody>
      </p:sp>
      <p:sp>
        <p:nvSpPr>
          <p:cNvPr id="7" name="Slide Number Placeholder 5"/>
          <p:cNvSpPr>
            <a:spLocks noGrp="1"/>
          </p:cNvSpPr>
          <p:nvPr>
            <p:ph type="sldNum" sz="quarter" idx="4"/>
          </p:nvPr>
        </p:nvSpPr>
        <p:spPr>
          <a:xfrm>
            <a:off x="755781" y="6340166"/>
            <a:ext cx="323906" cy="143567"/>
          </a:xfrm>
          <a:prstGeom prst="rect">
            <a:avLst/>
          </a:prstGeom>
        </p:spPr>
        <p:txBody>
          <a:bodyPr vert="horz" wrap="square" lIns="0" tIns="0" rIns="0" bIns="0" numCol="1" anchor="ctr" anchorCtr="0" compatLnSpc="1">
            <a:prstTxWarp prst="textNoShape">
              <a:avLst/>
            </a:prstTxWarp>
          </a:bodyPr>
          <a:lstStyle>
            <a:lvl1pPr>
              <a:defRPr sz="700">
                <a:solidFill>
                  <a:schemeClr val="tx2"/>
                </a:solidFill>
              </a:defRPr>
            </a:lvl1pPr>
          </a:lstStyle>
          <a:p>
            <a:pPr fontAlgn="base">
              <a:spcBef>
                <a:spcPct val="0"/>
              </a:spcBef>
              <a:spcAft>
                <a:spcPct val="0"/>
              </a:spcAft>
            </a:pPr>
            <a:r>
              <a:rPr lang="en-AU" altLang="en-US">
                <a:solidFill>
                  <a:srgbClr val="787878"/>
                </a:solidFill>
                <a:ea typeface="MS PGothic" panose="020B0600070205080204" pitchFamily="34" charset="-128"/>
              </a:rPr>
              <a:t>Page </a:t>
            </a:r>
            <a:fld id="{9BA3E76C-33BC-420E-99C8-94083ADD499D}" type="slidenum">
              <a:rPr lang="en-AU" altLang="en-US">
                <a:solidFill>
                  <a:srgbClr val="787878"/>
                </a:solidFill>
                <a:ea typeface="MS PGothic" panose="020B0600070205080204" pitchFamily="34" charset="-128"/>
              </a:rPr>
              <a:pPr fontAlgn="base">
                <a:spcBef>
                  <a:spcPct val="0"/>
                </a:spcBef>
                <a:spcAft>
                  <a:spcPct val="0"/>
                </a:spcAft>
              </a:pPr>
              <a:t>‹#›</a:t>
            </a:fld>
            <a:endParaRPr lang="en-AU" altLang="en-US">
              <a:solidFill>
                <a:srgbClr val="787878"/>
              </a:solidFill>
              <a:ea typeface="MS PGothic" panose="020B0600070205080204" pitchFamily="34" charset="-128"/>
            </a:endParaRPr>
          </a:p>
        </p:txBody>
      </p:sp>
    </p:spTree>
    <p:extLst>
      <p:ext uri="{BB962C8B-B14F-4D97-AF65-F5344CB8AC3E}">
        <p14:creationId xmlns:p14="http://schemas.microsoft.com/office/powerpoint/2010/main" val="337471953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transition spd="med">
    <p:fade/>
  </p:transition>
  <p:timing>
    <p:tnLst>
      <p:par>
        <p:cTn id="1" dur="indefinite" restart="never" nodeType="tmRoot"/>
      </p:par>
    </p:tnLst>
  </p:timing>
  <p:hf hdr="0" dt="0"/>
  <p:txStyles>
    <p:titleStyle>
      <a:lvl1pPr algn="l" rtl="0" eaLnBrk="1" fontAlgn="base" hangingPunct="1">
        <a:lnSpc>
          <a:spcPct val="80000"/>
        </a:lnSpc>
        <a:spcBef>
          <a:spcPct val="0"/>
        </a:spcBef>
        <a:spcAft>
          <a:spcPct val="0"/>
        </a:spcAft>
        <a:defRPr sz="3400" kern="1200">
          <a:solidFill>
            <a:schemeClr val="accent1"/>
          </a:solidFill>
          <a:latin typeface="+mn-lt"/>
          <a:ea typeface="MS PGothic" panose="020B0600070205080204" pitchFamily="34" charset="-128"/>
          <a:cs typeface="ＭＳ Ｐゴシック" charset="0"/>
        </a:defRPr>
      </a:lvl1pPr>
      <a:lvl2pPr algn="l" rtl="0" eaLnBrk="1" fontAlgn="base" hangingPunct="1">
        <a:lnSpc>
          <a:spcPct val="80000"/>
        </a:lnSpc>
        <a:spcBef>
          <a:spcPct val="0"/>
        </a:spcBef>
        <a:spcAft>
          <a:spcPct val="0"/>
        </a:spcAft>
        <a:defRPr sz="3400">
          <a:solidFill>
            <a:schemeClr val="accent1"/>
          </a:solidFill>
          <a:latin typeface="Telstra Akkurat Light" charset="0"/>
          <a:ea typeface="MS PGothic" panose="020B0600070205080204" pitchFamily="34" charset="-128"/>
          <a:cs typeface="ＭＳ Ｐゴシック" charset="0"/>
        </a:defRPr>
      </a:lvl2pPr>
      <a:lvl3pPr algn="l" rtl="0" eaLnBrk="1" fontAlgn="base" hangingPunct="1">
        <a:lnSpc>
          <a:spcPct val="80000"/>
        </a:lnSpc>
        <a:spcBef>
          <a:spcPct val="0"/>
        </a:spcBef>
        <a:spcAft>
          <a:spcPct val="0"/>
        </a:spcAft>
        <a:defRPr sz="3400">
          <a:solidFill>
            <a:schemeClr val="accent1"/>
          </a:solidFill>
          <a:latin typeface="Telstra Akkurat Light" charset="0"/>
          <a:ea typeface="MS PGothic" panose="020B0600070205080204" pitchFamily="34" charset="-128"/>
          <a:cs typeface="ＭＳ Ｐゴシック" charset="0"/>
        </a:defRPr>
      </a:lvl3pPr>
      <a:lvl4pPr algn="l" rtl="0" eaLnBrk="1" fontAlgn="base" hangingPunct="1">
        <a:lnSpc>
          <a:spcPct val="80000"/>
        </a:lnSpc>
        <a:spcBef>
          <a:spcPct val="0"/>
        </a:spcBef>
        <a:spcAft>
          <a:spcPct val="0"/>
        </a:spcAft>
        <a:defRPr sz="3400">
          <a:solidFill>
            <a:schemeClr val="accent1"/>
          </a:solidFill>
          <a:latin typeface="Telstra Akkurat Light" charset="0"/>
          <a:ea typeface="MS PGothic" panose="020B0600070205080204" pitchFamily="34" charset="-128"/>
          <a:cs typeface="ＭＳ Ｐゴシック" charset="0"/>
        </a:defRPr>
      </a:lvl4pPr>
      <a:lvl5pPr algn="l" rtl="0" eaLnBrk="1" fontAlgn="base" hangingPunct="1">
        <a:lnSpc>
          <a:spcPct val="80000"/>
        </a:lnSpc>
        <a:spcBef>
          <a:spcPct val="0"/>
        </a:spcBef>
        <a:spcAft>
          <a:spcPct val="0"/>
        </a:spcAft>
        <a:defRPr sz="3400">
          <a:solidFill>
            <a:schemeClr val="accent1"/>
          </a:solidFill>
          <a:latin typeface="Telstra Akkurat Light" charset="0"/>
          <a:ea typeface="MS PGothic" panose="020B0600070205080204" pitchFamily="34" charset="-128"/>
          <a:cs typeface="ＭＳ Ｐゴシック" charset="0"/>
        </a:defRPr>
      </a:lvl5pPr>
      <a:lvl6pPr marL="511515" algn="l" rtl="0" eaLnBrk="1" fontAlgn="base" hangingPunct="1">
        <a:lnSpc>
          <a:spcPct val="80000"/>
        </a:lnSpc>
        <a:spcBef>
          <a:spcPct val="0"/>
        </a:spcBef>
        <a:spcAft>
          <a:spcPct val="0"/>
        </a:spcAft>
        <a:defRPr sz="3400">
          <a:solidFill>
            <a:schemeClr val="accent1"/>
          </a:solidFill>
          <a:latin typeface="Telstra Akkurat Light" charset="0"/>
          <a:ea typeface="ＭＳ Ｐゴシック" charset="0"/>
          <a:cs typeface="ＭＳ Ｐゴシック" charset="0"/>
        </a:defRPr>
      </a:lvl6pPr>
      <a:lvl7pPr marL="1023031" algn="l" rtl="0" eaLnBrk="1" fontAlgn="base" hangingPunct="1">
        <a:lnSpc>
          <a:spcPct val="80000"/>
        </a:lnSpc>
        <a:spcBef>
          <a:spcPct val="0"/>
        </a:spcBef>
        <a:spcAft>
          <a:spcPct val="0"/>
        </a:spcAft>
        <a:defRPr sz="3400">
          <a:solidFill>
            <a:schemeClr val="accent1"/>
          </a:solidFill>
          <a:latin typeface="Telstra Akkurat Light" charset="0"/>
          <a:ea typeface="ＭＳ Ｐゴシック" charset="0"/>
          <a:cs typeface="ＭＳ Ｐゴシック" charset="0"/>
        </a:defRPr>
      </a:lvl7pPr>
      <a:lvl8pPr marL="1534546" algn="l" rtl="0" eaLnBrk="1" fontAlgn="base" hangingPunct="1">
        <a:lnSpc>
          <a:spcPct val="80000"/>
        </a:lnSpc>
        <a:spcBef>
          <a:spcPct val="0"/>
        </a:spcBef>
        <a:spcAft>
          <a:spcPct val="0"/>
        </a:spcAft>
        <a:defRPr sz="3400">
          <a:solidFill>
            <a:schemeClr val="accent1"/>
          </a:solidFill>
          <a:latin typeface="Telstra Akkurat Light" charset="0"/>
          <a:ea typeface="ＭＳ Ｐゴシック" charset="0"/>
          <a:cs typeface="ＭＳ Ｐゴシック" charset="0"/>
        </a:defRPr>
      </a:lvl8pPr>
      <a:lvl9pPr marL="2046061" algn="l" rtl="0" eaLnBrk="1" fontAlgn="base" hangingPunct="1">
        <a:lnSpc>
          <a:spcPct val="80000"/>
        </a:lnSpc>
        <a:spcBef>
          <a:spcPct val="0"/>
        </a:spcBef>
        <a:spcAft>
          <a:spcPct val="0"/>
        </a:spcAft>
        <a:defRPr sz="3400">
          <a:solidFill>
            <a:schemeClr val="accent1"/>
          </a:solidFill>
          <a:latin typeface="Telstra Akkurat Light" charset="0"/>
          <a:ea typeface="ＭＳ Ｐゴシック" charset="0"/>
          <a:cs typeface="ＭＳ Ｐゴシック" charset="0"/>
        </a:defRPr>
      </a:lvl9pPr>
    </p:titleStyle>
    <p:bodyStyle>
      <a:lvl1pPr marL="383637" indent="-383637" algn="l" rtl="0" eaLnBrk="1" fontAlgn="base" hangingPunct="1">
        <a:spcBef>
          <a:spcPts val="671"/>
        </a:spcBef>
        <a:spcAft>
          <a:spcPts val="336"/>
        </a:spcAft>
        <a:buClr>
          <a:schemeClr val="tx1"/>
        </a:buClr>
        <a:buFont typeface="Arial" panose="020B0604020202020204" pitchFamily="34" charset="0"/>
        <a:defRPr sz="1700" b="1" kern="1200">
          <a:solidFill>
            <a:schemeClr val="accent2"/>
          </a:solidFill>
          <a:latin typeface="+mn-lt"/>
          <a:ea typeface="MS PGothic" panose="020B0600070205080204" pitchFamily="34" charset="-128"/>
          <a:cs typeface="ＭＳ Ｐゴシック" charset="0"/>
        </a:defRPr>
      </a:lvl1pPr>
      <a:lvl2pPr marL="198923" indent="-198923" algn="l" rtl="0" eaLnBrk="1" fontAlgn="base" hangingPunct="1">
        <a:spcBef>
          <a:spcPct val="0"/>
        </a:spcBef>
        <a:spcAft>
          <a:spcPts val="336"/>
        </a:spcAft>
        <a:buClr>
          <a:schemeClr val="accent2"/>
        </a:buClr>
        <a:buFont typeface="Arial" panose="020B0604020202020204" pitchFamily="34" charset="0"/>
        <a:buChar char="•"/>
        <a:defRPr sz="1700" kern="1200">
          <a:solidFill>
            <a:schemeClr val="tx2"/>
          </a:solidFill>
          <a:latin typeface="+mn-lt"/>
          <a:ea typeface="MS PGothic" panose="020B0600070205080204" pitchFamily="34" charset="-128"/>
          <a:cs typeface="+mn-cs"/>
        </a:defRPr>
      </a:lvl2pPr>
      <a:lvl3pPr marL="397845" indent="-198923" algn="l" rtl="0" eaLnBrk="1" fontAlgn="base" hangingPunct="1">
        <a:spcBef>
          <a:spcPct val="0"/>
        </a:spcBef>
        <a:spcAft>
          <a:spcPts val="336"/>
        </a:spcAft>
        <a:buClr>
          <a:schemeClr val="accent2"/>
        </a:buClr>
        <a:buFont typeface="Arial" panose="020B0604020202020204" pitchFamily="34" charset="0"/>
        <a:buChar char="•"/>
        <a:defRPr sz="1700" kern="1200">
          <a:solidFill>
            <a:schemeClr val="tx2"/>
          </a:solidFill>
          <a:latin typeface="+mn-lt"/>
          <a:ea typeface="MS PGothic" panose="020B0600070205080204" pitchFamily="34" charset="-128"/>
          <a:cs typeface="+mn-cs"/>
        </a:defRPr>
      </a:lvl3pPr>
      <a:lvl4pPr marL="596768" indent="-198923" algn="l" rtl="0" eaLnBrk="1" fontAlgn="base" hangingPunct="1">
        <a:spcBef>
          <a:spcPct val="0"/>
        </a:spcBef>
        <a:spcAft>
          <a:spcPts val="336"/>
        </a:spcAft>
        <a:buClr>
          <a:schemeClr val="accent2"/>
        </a:buClr>
        <a:buFont typeface="Arial" panose="020B0604020202020204" pitchFamily="34" charset="0"/>
        <a:buChar char="•"/>
        <a:defRPr sz="1700" kern="1200">
          <a:solidFill>
            <a:schemeClr val="tx2"/>
          </a:solidFill>
          <a:latin typeface="+mn-lt"/>
          <a:ea typeface="MS PGothic" panose="020B0600070205080204" pitchFamily="34" charset="-128"/>
          <a:cs typeface="+mn-cs"/>
        </a:defRPr>
      </a:lvl4pPr>
      <a:lvl5pPr marL="809899" indent="-213131" algn="l" rtl="0" eaLnBrk="1" fontAlgn="base" hangingPunct="1">
        <a:spcBef>
          <a:spcPct val="0"/>
        </a:spcBef>
        <a:spcAft>
          <a:spcPts val="336"/>
        </a:spcAft>
        <a:buClr>
          <a:schemeClr val="accent2"/>
        </a:buClr>
        <a:buFont typeface="Arial" panose="020B0604020202020204" pitchFamily="34" charset="0"/>
        <a:buChar char="•"/>
        <a:defRPr sz="1700" kern="1200">
          <a:solidFill>
            <a:schemeClr val="tx2"/>
          </a:solidFill>
          <a:latin typeface="+mn-lt"/>
          <a:ea typeface="MS PGothic" panose="020B0600070205080204" pitchFamily="34" charset="-128"/>
          <a:cs typeface="+mn-cs"/>
        </a:defRPr>
      </a:lvl5pPr>
      <a:lvl6pPr marL="2813334" indent="-255758" algn="l" defTabSz="1023031"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4850" indent="-255758" algn="l" defTabSz="1023031"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6365" indent="-255758" algn="l" defTabSz="1023031"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47881" indent="-255758" algn="l" defTabSz="1023031"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23031" rtl="0" eaLnBrk="1" latinLnBrk="0" hangingPunct="1">
        <a:defRPr sz="2000" kern="1200">
          <a:solidFill>
            <a:schemeClr val="tx1"/>
          </a:solidFill>
          <a:latin typeface="+mn-lt"/>
          <a:ea typeface="+mn-ea"/>
          <a:cs typeface="+mn-cs"/>
        </a:defRPr>
      </a:lvl1pPr>
      <a:lvl2pPr marL="511515" algn="l" defTabSz="1023031" rtl="0" eaLnBrk="1" latinLnBrk="0" hangingPunct="1">
        <a:defRPr sz="2000" kern="1200">
          <a:solidFill>
            <a:schemeClr val="tx1"/>
          </a:solidFill>
          <a:latin typeface="+mn-lt"/>
          <a:ea typeface="+mn-ea"/>
          <a:cs typeface="+mn-cs"/>
        </a:defRPr>
      </a:lvl2pPr>
      <a:lvl3pPr marL="1023031" algn="l" defTabSz="1023031" rtl="0" eaLnBrk="1" latinLnBrk="0" hangingPunct="1">
        <a:defRPr sz="2000" kern="1200">
          <a:solidFill>
            <a:schemeClr val="tx1"/>
          </a:solidFill>
          <a:latin typeface="+mn-lt"/>
          <a:ea typeface="+mn-ea"/>
          <a:cs typeface="+mn-cs"/>
        </a:defRPr>
      </a:lvl3pPr>
      <a:lvl4pPr marL="1534546" algn="l" defTabSz="1023031" rtl="0" eaLnBrk="1" latinLnBrk="0" hangingPunct="1">
        <a:defRPr sz="2000" kern="1200">
          <a:solidFill>
            <a:schemeClr val="tx1"/>
          </a:solidFill>
          <a:latin typeface="+mn-lt"/>
          <a:ea typeface="+mn-ea"/>
          <a:cs typeface="+mn-cs"/>
        </a:defRPr>
      </a:lvl4pPr>
      <a:lvl5pPr marL="2046061" algn="l" defTabSz="1023031" rtl="0" eaLnBrk="1" latinLnBrk="0" hangingPunct="1">
        <a:defRPr sz="2000" kern="1200">
          <a:solidFill>
            <a:schemeClr val="tx1"/>
          </a:solidFill>
          <a:latin typeface="+mn-lt"/>
          <a:ea typeface="+mn-ea"/>
          <a:cs typeface="+mn-cs"/>
        </a:defRPr>
      </a:lvl5pPr>
      <a:lvl6pPr marL="2557577" algn="l" defTabSz="1023031" rtl="0" eaLnBrk="1" latinLnBrk="0" hangingPunct="1">
        <a:defRPr sz="2000" kern="1200">
          <a:solidFill>
            <a:schemeClr val="tx1"/>
          </a:solidFill>
          <a:latin typeface="+mn-lt"/>
          <a:ea typeface="+mn-ea"/>
          <a:cs typeface="+mn-cs"/>
        </a:defRPr>
      </a:lvl6pPr>
      <a:lvl7pPr marL="3069092" algn="l" defTabSz="1023031" rtl="0" eaLnBrk="1" latinLnBrk="0" hangingPunct="1">
        <a:defRPr sz="2000" kern="1200">
          <a:solidFill>
            <a:schemeClr val="tx1"/>
          </a:solidFill>
          <a:latin typeface="+mn-lt"/>
          <a:ea typeface="+mn-ea"/>
          <a:cs typeface="+mn-cs"/>
        </a:defRPr>
      </a:lvl7pPr>
      <a:lvl8pPr marL="3580608" algn="l" defTabSz="1023031" rtl="0" eaLnBrk="1" latinLnBrk="0" hangingPunct="1">
        <a:defRPr sz="2000" kern="1200">
          <a:solidFill>
            <a:schemeClr val="tx1"/>
          </a:solidFill>
          <a:latin typeface="+mn-lt"/>
          <a:ea typeface="+mn-ea"/>
          <a:cs typeface="+mn-cs"/>
        </a:defRPr>
      </a:lvl8pPr>
      <a:lvl9pPr marL="4092123" algn="l" defTabSz="1023031"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01708" y="468704"/>
            <a:ext cx="7634026" cy="95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AU" altLang="en-US" smtClean="0"/>
              <a:t>Click to edit Master title style</a:t>
            </a:r>
          </a:p>
        </p:txBody>
      </p:sp>
      <p:sp>
        <p:nvSpPr>
          <p:cNvPr id="13315" name="Text Placeholder 2"/>
          <p:cNvSpPr>
            <a:spLocks noGrp="1"/>
          </p:cNvSpPr>
          <p:nvPr>
            <p:ph type="body" idx="1"/>
          </p:nvPr>
        </p:nvSpPr>
        <p:spPr bwMode="auto">
          <a:xfrm>
            <a:off x="401708" y="1714359"/>
            <a:ext cx="7634026" cy="411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p>
        </p:txBody>
      </p:sp>
      <p:pic>
        <p:nvPicPr>
          <p:cNvPr id="13316" name="Picture 12" descr="Primary-Orange-RGB.pn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439030" y="5875685"/>
            <a:ext cx="320731" cy="48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3" descr="roy-morgan-grey.jpe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138043" y="5907354"/>
            <a:ext cx="890743" cy="47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4" descr="CSI+SUT_V2.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6289180" y="5782791"/>
            <a:ext cx="1857698" cy="696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302634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spd="med">
    <p:fade/>
  </p:transition>
  <p:timing>
    <p:tnLst>
      <p:par>
        <p:cTn id="1" dur="indefinite" restart="never" nodeType="tmRoot"/>
      </p:par>
    </p:tnLst>
  </p:timing>
  <p:hf hdr="0" dt="0"/>
  <p:txStyles>
    <p:titleStyle>
      <a:lvl1pPr algn="l" rtl="0" eaLnBrk="0" fontAlgn="base" hangingPunct="0">
        <a:lnSpc>
          <a:spcPct val="80000"/>
        </a:lnSpc>
        <a:spcBef>
          <a:spcPct val="0"/>
        </a:spcBef>
        <a:spcAft>
          <a:spcPct val="0"/>
        </a:spcAft>
        <a:defRPr sz="3400" kern="1200">
          <a:solidFill>
            <a:schemeClr val="accent1"/>
          </a:solidFill>
          <a:latin typeface="+mn-lt"/>
          <a:ea typeface="MS PGothic" panose="020B0600070205080204" pitchFamily="34" charset="-128"/>
          <a:cs typeface="ＭＳ Ｐゴシック" charset="0"/>
        </a:defRPr>
      </a:lvl1pPr>
      <a:lvl2pPr algn="l" rtl="0" eaLnBrk="0" fontAlgn="base" hangingPunct="0">
        <a:lnSpc>
          <a:spcPct val="80000"/>
        </a:lnSpc>
        <a:spcBef>
          <a:spcPct val="0"/>
        </a:spcBef>
        <a:spcAft>
          <a:spcPct val="0"/>
        </a:spcAft>
        <a:defRPr sz="3400">
          <a:solidFill>
            <a:schemeClr val="accent1"/>
          </a:solidFill>
          <a:latin typeface="Telstra Akkurat Light" charset="0"/>
          <a:ea typeface="MS PGothic" panose="020B0600070205080204" pitchFamily="34" charset="-128"/>
          <a:cs typeface="ＭＳ Ｐゴシック" charset="0"/>
        </a:defRPr>
      </a:lvl2pPr>
      <a:lvl3pPr algn="l" rtl="0" eaLnBrk="0" fontAlgn="base" hangingPunct="0">
        <a:lnSpc>
          <a:spcPct val="80000"/>
        </a:lnSpc>
        <a:spcBef>
          <a:spcPct val="0"/>
        </a:spcBef>
        <a:spcAft>
          <a:spcPct val="0"/>
        </a:spcAft>
        <a:defRPr sz="3400">
          <a:solidFill>
            <a:schemeClr val="accent1"/>
          </a:solidFill>
          <a:latin typeface="Telstra Akkurat Light" charset="0"/>
          <a:ea typeface="MS PGothic" panose="020B0600070205080204" pitchFamily="34" charset="-128"/>
          <a:cs typeface="ＭＳ Ｐゴシック" charset="0"/>
        </a:defRPr>
      </a:lvl3pPr>
      <a:lvl4pPr algn="l" rtl="0" eaLnBrk="0" fontAlgn="base" hangingPunct="0">
        <a:lnSpc>
          <a:spcPct val="80000"/>
        </a:lnSpc>
        <a:spcBef>
          <a:spcPct val="0"/>
        </a:spcBef>
        <a:spcAft>
          <a:spcPct val="0"/>
        </a:spcAft>
        <a:defRPr sz="3400">
          <a:solidFill>
            <a:schemeClr val="accent1"/>
          </a:solidFill>
          <a:latin typeface="Telstra Akkurat Light" charset="0"/>
          <a:ea typeface="MS PGothic" panose="020B0600070205080204" pitchFamily="34" charset="-128"/>
          <a:cs typeface="ＭＳ Ｐゴシック" charset="0"/>
        </a:defRPr>
      </a:lvl4pPr>
      <a:lvl5pPr algn="l" rtl="0" eaLnBrk="0" fontAlgn="base" hangingPunct="0">
        <a:lnSpc>
          <a:spcPct val="80000"/>
        </a:lnSpc>
        <a:spcBef>
          <a:spcPct val="0"/>
        </a:spcBef>
        <a:spcAft>
          <a:spcPct val="0"/>
        </a:spcAft>
        <a:defRPr sz="3400">
          <a:solidFill>
            <a:schemeClr val="accent1"/>
          </a:solidFill>
          <a:latin typeface="Telstra Akkurat Light" charset="0"/>
          <a:ea typeface="MS PGothic" panose="020B0600070205080204" pitchFamily="34" charset="-128"/>
          <a:cs typeface="ＭＳ Ｐゴシック" charset="0"/>
        </a:defRPr>
      </a:lvl5pPr>
      <a:lvl6pPr marL="511449" algn="l" rtl="0" fontAlgn="base">
        <a:lnSpc>
          <a:spcPct val="80000"/>
        </a:lnSpc>
        <a:spcBef>
          <a:spcPct val="0"/>
        </a:spcBef>
        <a:spcAft>
          <a:spcPct val="0"/>
        </a:spcAft>
        <a:defRPr sz="3400">
          <a:solidFill>
            <a:schemeClr val="accent1"/>
          </a:solidFill>
          <a:latin typeface="Telstra Akkurat Light" charset="0"/>
          <a:ea typeface="ＭＳ Ｐゴシック" charset="0"/>
          <a:cs typeface="ＭＳ Ｐゴシック" charset="0"/>
        </a:defRPr>
      </a:lvl6pPr>
      <a:lvl7pPr marL="1022900" algn="l" rtl="0" fontAlgn="base">
        <a:lnSpc>
          <a:spcPct val="80000"/>
        </a:lnSpc>
        <a:spcBef>
          <a:spcPct val="0"/>
        </a:spcBef>
        <a:spcAft>
          <a:spcPct val="0"/>
        </a:spcAft>
        <a:defRPr sz="3400">
          <a:solidFill>
            <a:schemeClr val="accent1"/>
          </a:solidFill>
          <a:latin typeface="Telstra Akkurat Light" charset="0"/>
          <a:ea typeface="ＭＳ Ｐゴシック" charset="0"/>
          <a:cs typeface="ＭＳ Ｐゴシック" charset="0"/>
        </a:defRPr>
      </a:lvl7pPr>
      <a:lvl8pPr marL="1534349" algn="l" rtl="0" fontAlgn="base">
        <a:lnSpc>
          <a:spcPct val="80000"/>
        </a:lnSpc>
        <a:spcBef>
          <a:spcPct val="0"/>
        </a:spcBef>
        <a:spcAft>
          <a:spcPct val="0"/>
        </a:spcAft>
        <a:defRPr sz="3400">
          <a:solidFill>
            <a:schemeClr val="accent1"/>
          </a:solidFill>
          <a:latin typeface="Telstra Akkurat Light" charset="0"/>
          <a:ea typeface="ＭＳ Ｐゴシック" charset="0"/>
          <a:cs typeface="ＭＳ Ｐゴシック" charset="0"/>
        </a:defRPr>
      </a:lvl8pPr>
      <a:lvl9pPr marL="2045799" algn="l" rtl="0" fontAlgn="base">
        <a:lnSpc>
          <a:spcPct val="80000"/>
        </a:lnSpc>
        <a:spcBef>
          <a:spcPct val="0"/>
        </a:spcBef>
        <a:spcAft>
          <a:spcPct val="0"/>
        </a:spcAft>
        <a:defRPr sz="3400">
          <a:solidFill>
            <a:schemeClr val="accent1"/>
          </a:solidFill>
          <a:latin typeface="Telstra Akkurat Light" charset="0"/>
          <a:ea typeface="ＭＳ Ｐゴシック" charset="0"/>
          <a:cs typeface="ＭＳ Ｐゴシック" charset="0"/>
        </a:defRPr>
      </a:lvl9pPr>
    </p:titleStyle>
    <p:bodyStyle>
      <a:lvl1pPr marL="383587" indent="-383587" algn="l" rtl="0" eaLnBrk="0" fontAlgn="base" hangingPunct="0">
        <a:spcBef>
          <a:spcPts val="671"/>
        </a:spcBef>
        <a:spcAft>
          <a:spcPts val="336"/>
        </a:spcAft>
        <a:buClr>
          <a:schemeClr val="tx1"/>
        </a:buClr>
        <a:buFont typeface="Arial" panose="020B0604020202020204" pitchFamily="34" charset="0"/>
        <a:defRPr sz="1700" b="1" kern="1200">
          <a:solidFill>
            <a:schemeClr val="accent2"/>
          </a:solidFill>
          <a:latin typeface="+mn-lt"/>
          <a:ea typeface="MS PGothic" panose="020B0600070205080204" pitchFamily="34" charset="-128"/>
          <a:cs typeface="ＭＳ Ｐゴシック" charset="0"/>
        </a:defRPr>
      </a:lvl1pPr>
      <a:lvl2pPr marL="198897" indent="-198897" algn="l" rtl="0" eaLnBrk="0" fontAlgn="base" hangingPunct="0">
        <a:spcBef>
          <a:spcPct val="0"/>
        </a:spcBef>
        <a:spcAft>
          <a:spcPts val="336"/>
        </a:spcAft>
        <a:buClr>
          <a:schemeClr val="accent2"/>
        </a:buClr>
        <a:buFont typeface="Arial" panose="020B0604020202020204" pitchFamily="34" charset="0"/>
        <a:buChar char="•"/>
        <a:defRPr sz="1700" kern="1200">
          <a:solidFill>
            <a:schemeClr val="tx2"/>
          </a:solidFill>
          <a:latin typeface="+mn-lt"/>
          <a:ea typeface="MS PGothic" panose="020B0600070205080204" pitchFamily="34" charset="-128"/>
          <a:cs typeface="+mn-cs"/>
        </a:defRPr>
      </a:lvl2pPr>
      <a:lvl3pPr marL="397794" indent="-198897" algn="l" rtl="0" eaLnBrk="0" fontAlgn="base" hangingPunct="0">
        <a:spcBef>
          <a:spcPct val="0"/>
        </a:spcBef>
        <a:spcAft>
          <a:spcPts val="336"/>
        </a:spcAft>
        <a:buClr>
          <a:schemeClr val="accent2"/>
        </a:buClr>
        <a:buFont typeface="Arial" panose="020B0604020202020204" pitchFamily="34" charset="0"/>
        <a:buChar char="•"/>
        <a:defRPr sz="1700" kern="1200">
          <a:solidFill>
            <a:schemeClr val="tx2"/>
          </a:solidFill>
          <a:latin typeface="+mn-lt"/>
          <a:ea typeface="MS PGothic" panose="020B0600070205080204" pitchFamily="34" charset="-128"/>
          <a:cs typeface="+mn-cs"/>
        </a:defRPr>
      </a:lvl3pPr>
      <a:lvl4pPr marL="596692" indent="-198897" algn="l" rtl="0" eaLnBrk="0" fontAlgn="base" hangingPunct="0">
        <a:spcBef>
          <a:spcPct val="0"/>
        </a:spcBef>
        <a:spcAft>
          <a:spcPts val="336"/>
        </a:spcAft>
        <a:buClr>
          <a:schemeClr val="accent2"/>
        </a:buClr>
        <a:buFont typeface="Arial" panose="020B0604020202020204" pitchFamily="34" charset="0"/>
        <a:buChar char="•"/>
        <a:defRPr sz="1700" kern="1200">
          <a:solidFill>
            <a:schemeClr val="tx2"/>
          </a:solidFill>
          <a:latin typeface="+mn-lt"/>
          <a:ea typeface="MS PGothic" panose="020B0600070205080204" pitchFamily="34" charset="-128"/>
          <a:cs typeface="+mn-cs"/>
        </a:defRPr>
      </a:lvl4pPr>
      <a:lvl5pPr marL="809795" indent="-213103" algn="l" rtl="0" eaLnBrk="0" fontAlgn="base" hangingPunct="0">
        <a:spcBef>
          <a:spcPct val="0"/>
        </a:spcBef>
        <a:spcAft>
          <a:spcPts val="336"/>
        </a:spcAft>
        <a:buClr>
          <a:schemeClr val="accent2"/>
        </a:buClr>
        <a:buFont typeface="Arial" panose="020B0604020202020204" pitchFamily="34" charset="0"/>
        <a:buChar char="•"/>
        <a:defRPr sz="1700" kern="1200">
          <a:solidFill>
            <a:schemeClr val="tx2"/>
          </a:solidFill>
          <a:latin typeface="+mn-lt"/>
          <a:ea typeface="MS PGothic" panose="020B0600070205080204" pitchFamily="34" charset="-128"/>
          <a:cs typeface="+mn-cs"/>
        </a:defRPr>
      </a:lvl5pPr>
      <a:lvl6pPr marL="2812973" indent="-255725" algn="l" defTabSz="102290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4422" indent="-255725" algn="l" defTabSz="102290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5872" indent="-255725" algn="l" defTabSz="102290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47322" indent="-255725" algn="l" defTabSz="102290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22900" rtl="0" eaLnBrk="1" latinLnBrk="0" hangingPunct="1">
        <a:defRPr sz="2000" kern="1200">
          <a:solidFill>
            <a:schemeClr val="tx1"/>
          </a:solidFill>
          <a:latin typeface="+mn-lt"/>
          <a:ea typeface="+mn-ea"/>
          <a:cs typeface="+mn-cs"/>
        </a:defRPr>
      </a:lvl1pPr>
      <a:lvl2pPr marL="511449" algn="l" defTabSz="1022900" rtl="0" eaLnBrk="1" latinLnBrk="0" hangingPunct="1">
        <a:defRPr sz="2000" kern="1200">
          <a:solidFill>
            <a:schemeClr val="tx1"/>
          </a:solidFill>
          <a:latin typeface="+mn-lt"/>
          <a:ea typeface="+mn-ea"/>
          <a:cs typeface="+mn-cs"/>
        </a:defRPr>
      </a:lvl2pPr>
      <a:lvl3pPr marL="1022900" algn="l" defTabSz="1022900" rtl="0" eaLnBrk="1" latinLnBrk="0" hangingPunct="1">
        <a:defRPr sz="2000" kern="1200">
          <a:solidFill>
            <a:schemeClr val="tx1"/>
          </a:solidFill>
          <a:latin typeface="+mn-lt"/>
          <a:ea typeface="+mn-ea"/>
          <a:cs typeface="+mn-cs"/>
        </a:defRPr>
      </a:lvl3pPr>
      <a:lvl4pPr marL="1534349" algn="l" defTabSz="1022900" rtl="0" eaLnBrk="1" latinLnBrk="0" hangingPunct="1">
        <a:defRPr sz="2000" kern="1200">
          <a:solidFill>
            <a:schemeClr val="tx1"/>
          </a:solidFill>
          <a:latin typeface="+mn-lt"/>
          <a:ea typeface="+mn-ea"/>
          <a:cs typeface="+mn-cs"/>
        </a:defRPr>
      </a:lvl4pPr>
      <a:lvl5pPr marL="2045799" algn="l" defTabSz="1022900" rtl="0" eaLnBrk="1" latinLnBrk="0" hangingPunct="1">
        <a:defRPr sz="2000" kern="1200">
          <a:solidFill>
            <a:schemeClr val="tx1"/>
          </a:solidFill>
          <a:latin typeface="+mn-lt"/>
          <a:ea typeface="+mn-ea"/>
          <a:cs typeface="+mn-cs"/>
        </a:defRPr>
      </a:lvl5pPr>
      <a:lvl6pPr marL="2557249" algn="l" defTabSz="1022900" rtl="0" eaLnBrk="1" latinLnBrk="0" hangingPunct="1">
        <a:defRPr sz="2000" kern="1200">
          <a:solidFill>
            <a:schemeClr val="tx1"/>
          </a:solidFill>
          <a:latin typeface="+mn-lt"/>
          <a:ea typeface="+mn-ea"/>
          <a:cs typeface="+mn-cs"/>
        </a:defRPr>
      </a:lvl6pPr>
      <a:lvl7pPr marL="3068698" algn="l" defTabSz="1022900" rtl="0" eaLnBrk="1" latinLnBrk="0" hangingPunct="1">
        <a:defRPr sz="2000" kern="1200">
          <a:solidFill>
            <a:schemeClr val="tx1"/>
          </a:solidFill>
          <a:latin typeface="+mn-lt"/>
          <a:ea typeface="+mn-ea"/>
          <a:cs typeface="+mn-cs"/>
        </a:defRPr>
      </a:lvl7pPr>
      <a:lvl8pPr marL="3580148" algn="l" defTabSz="1022900" rtl="0" eaLnBrk="1" latinLnBrk="0" hangingPunct="1">
        <a:defRPr sz="2000" kern="1200">
          <a:solidFill>
            <a:schemeClr val="tx1"/>
          </a:solidFill>
          <a:latin typeface="+mn-lt"/>
          <a:ea typeface="+mn-ea"/>
          <a:cs typeface="+mn-cs"/>
        </a:defRPr>
      </a:lvl8pPr>
      <a:lvl9pPr marL="4091597" algn="l" defTabSz="1022900"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80" y="273939"/>
            <a:ext cx="8231029" cy="114009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80" y="1596126"/>
            <a:ext cx="8231029" cy="45144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79" y="6340166"/>
            <a:ext cx="2133971" cy="364195"/>
          </a:xfrm>
          <a:prstGeom prst="rect">
            <a:avLst/>
          </a:prstGeom>
        </p:spPr>
        <p:txBody>
          <a:bodyPr vert="horz" lIns="91440" tIns="45720" rIns="91440" bIns="45720" rtlCol="0" anchor="ctr"/>
          <a:lstStyle>
            <a:lvl1pPr algn="l">
              <a:defRPr sz="1200">
                <a:solidFill>
                  <a:schemeClr val="tx1">
                    <a:tint val="75000"/>
                  </a:schemeClr>
                </a:solidFill>
              </a:defRPr>
            </a:lvl1pPr>
          </a:lstStyle>
          <a:p>
            <a:fld id="{C3E8B1FB-CE1A-4A6D-8762-E0A5DB9CBCF1}" type="datetimeFigureOut">
              <a:rPr lang="en-AU" smtClean="0">
                <a:solidFill>
                  <a:prstClr val="black">
                    <a:tint val="75000"/>
                  </a:prstClr>
                </a:solidFill>
              </a:rPr>
              <a:pPr/>
              <a:t>5/10/2016</a:t>
            </a:fld>
            <a:endParaRPr lang="en-AU">
              <a:solidFill>
                <a:prstClr val="black">
                  <a:tint val="75000"/>
                </a:prstClr>
              </a:solidFill>
            </a:endParaRPr>
          </a:p>
        </p:txBody>
      </p:sp>
      <p:sp>
        <p:nvSpPr>
          <p:cNvPr id="5" name="Footer Placeholder 4"/>
          <p:cNvSpPr>
            <a:spLocks noGrp="1"/>
          </p:cNvSpPr>
          <p:nvPr>
            <p:ph type="ftr" sz="quarter" idx="3"/>
          </p:nvPr>
        </p:nvSpPr>
        <p:spPr>
          <a:xfrm>
            <a:off x="3124743" y="6340166"/>
            <a:ext cx="2896103" cy="36419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6554338" y="6340166"/>
            <a:ext cx="2133971" cy="364195"/>
          </a:xfrm>
          <a:prstGeom prst="rect">
            <a:avLst/>
          </a:prstGeom>
        </p:spPr>
        <p:txBody>
          <a:bodyPr vert="horz" lIns="91440" tIns="45720" rIns="91440" bIns="45720" rtlCol="0" anchor="ctr"/>
          <a:lstStyle>
            <a:lvl1pPr algn="r">
              <a:defRPr sz="1200">
                <a:solidFill>
                  <a:schemeClr val="tx1">
                    <a:tint val="75000"/>
                  </a:schemeClr>
                </a:solidFill>
              </a:defRPr>
            </a:lvl1pPr>
          </a:lstStyle>
          <a:p>
            <a:fld id="{19055AD6-B667-4CC9-A2B5-1CE7D469F94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90059930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accan.org.au/our-work/policy/1245-the-future-of-consumer-focused-communication-services"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accan.org.au/accanevents" TargetMode="External"/><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hyperlink" Target="http://accan.org.au/accanect" TargetMode="External"/><Relationship Id="rId4" Type="http://schemas.openxmlformats.org/officeDocument/2006/relationships/image" Target="../media/image14.jpeg"/></Relationships>
</file>

<file path=ppt/slides/_rels/slide20.xml.rels><?xml version="1.0" encoding="UTF-8" standalone="yes"?>
<Relationships xmlns="http://schemas.openxmlformats.org/package/2006/relationships"><Relationship Id="rId3" Type="http://schemas.openxmlformats.org/officeDocument/2006/relationships/hyperlink" Target="http://digitalready.org.au/"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hyperlink" Target="http://accan.org.au/our-work/research/1241-affordability-map"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hyperlink" Target="http://accan.org.au/our-work/research/1257-analogue-entitlements-in-a-digital-ag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3" Type="http://schemas.openxmlformats.org/officeDocument/2006/relationships/hyperlink" Target="mailto:WebNews@accan.org.au"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gif"/><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birrraus.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accan.org.au/get-connected"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4362" y="2628181"/>
            <a:ext cx="7773750" cy="1466282"/>
          </a:xfrm>
        </p:spPr>
        <p:txBody>
          <a:bodyPr>
            <a:normAutofit fontScale="90000"/>
          </a:bodyPr>
          <a:lstStyle/>
          <a:p>
            <a:r>
              <a:rPr lang="en-AU" b="1" dirty="0" smtClean="0"/>
              <a:t>Current Focus and Priorities</a:t>
            </a:r>
            <a:r>
              <a:rPr lang="en-US" dirty="0"/>
              <a:t/>
            </a:r>
            <a:br>
              <a:rPr lang="en-US" dirty="0"/>
            </a:br>
            <a:r>
              <a:rPr lang="en-AU" dirty="0" err="1"/>
              <a:t>CommsDay</a:t>
            </a:r>
            <a:r>
              <a:rPr lang="en-AU" dirty="0"/>
              <a:t> Congress October 2016 </a:t>
            </a:r>
            <a:r>
              <a:rPr lang="en-US" dirty="0"/>
              <a:t/>
            </a:r>
            <a:br>
              <a:rPr lang="en-US" dirty="0"/>
            </a:br>
            <a:endParaRPr lang="en-US" dirty="0"/>
          </a:p>
        </p:txBody>
      </p:sp>
      <p:sp>
        <p:nvSpPr>
          <p:cNvPr id="3" name="Subtitle 2"/>
          <p:cNvSpPr>
            <a:spLocks noGrp="1"/>
          </p:cNvSpPr>
          <p:nvPr>
            <p:ph type="subTitle" idx="1"/>
          </p:nvPr>
        </p:nvSpPr>
        <p:spPr/>
        <p:txBody>
          <a:bodyPr/>
          <a:lstStyle/>
          <a:p>
            <a:r>
              <a:rPr lang="en-US" dirty="0" smtClean="0">
                <a:solidFill>
                  <a:schemeClr val="bg1"/>
                </a:solidFill>
              </a:rPr>
              <a:t>Teresa Corbin</a:t>
            </a:r>
          </a:p>
          <a:p>
            <a:r>
              <a:rPr lang="en-US" dirty="0" smtClean="0">
                <a:solidFill>
                  <a:schemeClr val="bg1"/>
                </a:solidFill>
              </a:rPr>
              <a:t>ACCAN CEO</a:t>
            </a:r>
            <a:endParaRPr lang="en-US" dirty="0">
              <a:solidFill>
                <a:schemeClr val="bg1"/>
              </a:solidFill>
            </a:endParaRPr>
          </a:p>
        </p:txBody>
      </p:sp>
    </p:spTree>
    <p:extLst>
      <p:ext uri="{BB962C8B-B14F-4D97-AF65-F5344CB8AC3E}">
        <p14:creationId xmlns:p14="http://schemas.microsoft.com/office/powerpoint/2010/main" val="36534054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23" y="1265530"/>
            <a:ext cx="8894540" cy="3479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6696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64" y="1265530"/>
            <a:ext cx="8722115" cy="3827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137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Future </a:t>
            </a:r>
            <a:r>
              <a:rPr lang="en-US" dirty="0"/>
              <a:t>protections and universal communications </a:t>
            </a:r>
            <a:r>
              <a:rPr lang="en-US" dirty="0" smtClean="0"/>
              <a:t>services</a:t>
            </a:r>
            <a:endParaRPr lang="en-US" dirty="0"/>
          </a:p>
        </p:txBody>
      </p:sp>
      <p:sp>
        <p:nvSpPr>
          <p:cNvPr id="3" name="Content Placeholder 2"/>
          <p:cNvSpPr>
            <a:spLocks noGrp="1"/>
          </p:cNvSpPr>
          <p:nvPr>
            <p:ph sz="half" idx="1"/>
          </p:nvPr>
        </p:nvSpPr>
        <p:spPr/>
        <p:txBody>
          <a:bodyPr>
            <a:normAutofit fontScale="92500"/>
          </a:bodyPr>
          <a:lstStyle/>
          <a:p>
            <a:r>
              <a:rPr lang="en-US" dirty="0" smtClean="0"/>
              <a:t>PC Inquiry into Universal </a:t>
            </a:r>
            <a:r>
              <a:rPr lang="en-US" dirty="0"/>
              <a:t>Service Obligation (USO)</a:t>
            </a:r>
          </a:p>
          <a:p>
            <a:pPr lvl="0"/>
            <a:r>
              <a:rPr lang="en-US" dirty="0" smtClean="0"/>
              <a:t>Departmental review Consumer Safeguards</a:t>
            </a:r>
          </a:p>
          <a:p>
            <a:pPr lvl="1"/>
            <a:r>
              <a:rPr lang="en-US" dirty="0" smtClean="0"/>
              <a:t>Customer Service Guarantee (CSG)</a:t>
            </a:r>
          </a:p>
          <a:p>
            <a:pPr lvl="1"/>
            <a:r>
              <a:rPr lang="en-US" dirty="0" smtClean="0"/>
              <a:t>Wholesale level guarantees &amp; benchmarks</a:t>
            </a:r>
          </a:p>
          <a:p>
            <a:pPr marL="457200" lvl="1" indent="0">
              <a:buNone/>
            </a:pPr>
            <a:endParaRPr lang="en-US" dirty="0" smtClean="0"/>
          </a:p>
          <a:p>
            <a:pPr lvl="1">
              <a:buFont typeface="Wingdings" pitchFamily="2" charset="2"/>
              <a:buChar char="Ø"/>
            </a:pPr>
            <a:r>
              <a:rPr lang="en-US" sz="2800" dirty="0"/>
              <a:t>Review of TCP Code</a:t>
            </a:r>
          </a:p>
          <a:p>
            <a:pPr marL="457200" lvl="1" indent="0">
              <a:buNone/>
            </a:pPr>
            <a:endParaRPr lang="en-US" dirty="0" smtClean="0"/>
          </a:p>
          <a:p>
            <a:pPr lvl="1"/>
            <a:endParaRPr lang="en-US" dirty="0" smtClean="0"/>
          </a:p>
          <a:p>
            <a:pPr lvl="1"/>
            <a:endParaRPr lang="en-US" dirty="0" smtClean="0"/>
          </a:p>
          <a:p>
            <a:pPr lvl="0"/>
            <a:endParaRPr lang="en-US" dirty="0"/>
          </a:p>
        </p:txBody>
      </p:sp>
      <p:sp>
        <p:nvSpPr>
          <p:cNvPr id="5" name="Content Placeholder 4" descr="Warning sign"/>
          <p:cNvSpPr>
            <a:spLocks noGrp="1"/>
          </p:cNvSpPr>
          <p:nvPr>
            <p:ph sz="half" idx="2"/>
          </p:nvPr>
        </p:nvSpPr>
        <p:spPr>
          <a:xfrm>
            <a:off x="4572794" y="1692077"/>
            <a:ext cx="3755474" cy="3768359"/>
          </a:xfrm>
          <a:prstGeom prst="ellipse">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normAutofit fontScale="92500"/>
          </a:bodyPr>
          <a:lstStyle/>
          <a:p>
            <a:pPr marL="0" indent="0">
              <a:buNone/>
            </a:pPr>
            <a:r>
              <a:rPr lang="en-US" dirty="0" smtClean="0"/>
              <a:t> </a:t>
            </a:r>
            <a:endParaRPr lang="en-US" dirty="0"/>
          </a:p>
        </p:txBody>
      </p:sp>
    </p:spTree>
    <p:extLst>
      <p:ext uri="{BB962C8B-B14F-4D97-AF65-F5344CB8AC3E}">
        <p14:creationId xmlns:p14="http://schemas.microsoft.com/office/powerpoint/2010/main" val="32731715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116" y="807327"/>
            <a:ext cx="8231029" cy="1140090"/>
          </a:xfrm>
        </p:spPr>
        <p:txBody>
          <a:bodyPr>
            <a:normAutofit fontScale="90000"/>
          </a:bodyPr>
          <a:lstStyle/>
          <a:p>
            <a:pPr marL="0" lvl="0" indent="0">
              <a:spcBef>
                <a:spcPts val="0"/>
              </a:spcBef>
            </a:pPr>
            <a:r>
              <a:rPr lang="en-US" b="1" dirty="0">
                <a:solidFill>
                  <a:schemeClr val="bg1"/>
                </a:solidFill>
                <a:latin typeface="Arial"/>
                <a:ea typeface="Arial"/>
                <a:cs typeface="Arial"/>
                <a:sym typeface="Arial"/>
              </a:rPr>
              <a:t>ACCAN’s 6 key principles of a </a:t>
            </a:r>
            <a:br>
              <a:rPr lang="en-US" b="1" dirty="0">
                <a:solidFill>
                  <a:schemeClr val="bg1"/>
                </a:solidFill>
                <a:latin typeface="Arial"/>
                <a:ea typeface="Arial"/>
                <a:cs typeface="Arial"/>
                <a:sym typeface="Arial"/>
              </a:rPr>
            </a:br>
            <a:r>
              <a:rPr lang="en-US" b="1" dirty="0">
                <a:solidFill>
                  <a:schemeClr val="bg1"/>
                </a:solidFill>
                <a:latin typeface="Arial"/>
                <a:ea typeface="Arial"/>
                <a:cs typeface="Arial"/>
                <a:sym typeface="Arial"/>
              </a:rPr>
              <a:t>Connected Consumer</a:t>
            </a:r>
            <a:br>
              <a:rPr lang="en-US" b="1" dirty="0">
                <a:solidFill>
                  <a:schemeClr val="bg1"/>
                </a:solidFill>
                <a:latin typeface="Arial"/>
                <a:ea typeface="Arial"/>
                <a:cs typeface="Arial"/>
                <a:sym typeface="Arial"/>
              </a:rPr>
            </a:br>
            <a:endParaRPr lang="en-US" dirty="0">
              <a:solidFill>
                <a:schemeClr val="bg1"/>
              </a:solidFill>
            </a:endParaRPr>
          </a:p>
        </p:txBody>
      </p:sp>
      <p:sp>
        <p:nvSpPr>
          <p:cNvPr id="3" name="Content Placeholder 2"/>
          <p:cNvSpPr>
            <a:spLocks noGrp="1"/>
          </p:cNvSpPr>
          <p:nvPr>
            <p:ph sz="half" idx="1"/>
          </p:nvPr>
        </p:nvSpPr>
        <p:spPr>
          <a:xfrm>
            <a:off x="457280" y="1692077"/>
            <a:ext cx="8508002" cy="4418488"/>
          </a:xfrm>
        </p:spPr>
        <p:txBody>
          <a:bodyPr>
            <a:normAutofit/>
          </a:bodyPr>
          <a:lstStyle/>
          <a:p>
            <a:pPr marL="0" lvl="0" indent="0">
              <a:spcBef>
                <a:spcPts val="0"/>
              </a:spcBef>
              <a:buClr>
                <a:srgbClr val="000000"/>
              </a:buClr>
              <a:buNone/>
            </a:pPr>
            <a:endParaRPr lang="en-US" sz="2400" b="1" dirty="0">
              <a:solidFill>
                <a:schemeClr val="bg1"/>
              </a:solidFill>
              <a:latin typeface="Arial"/>
              <a:ea typeface="Arial"/>
              <a:cs typeface="Arial"/>
              <a:sym typeface="Arial"/>
            </a:endParaRPr>
          </a:p>
          <a:p>
            <a:pPr marL="914400" lvl="1" indent="-457200">
              <a:spcBef>
                <a:spcPts val="0"/>
              </a:spcBef>
              <a:spcAft>
                <a:spcPts val="600"/>
              </a:spcAft>
              <a:buClr>
                <a:schemeClr val="dk2"/>
              </a:buClr>
              <a:buSzPct val="100000"/>
              <a:buFont typeface="+mj-lt"/>
              <a:buAutoNum type="arabicPeriod"/>
            </a:pPr>
            <a:r>
              <a:rPr lang="en-US" dirty="0">
                <a:solidFill>
                  <a:schemeClr val="bg1"/>
                </a:solidFill>
                <a:latin typeface="Arial"/>
                <a:ea typeface="Arial"/>
                <a:cs typeface="Arial"/>
                <a:sym typeface="Arial"/>
              </a:rPr>
              <a:t>access to voice and data services</a:t>
            </a:r>
          </a:p>
          <a:p>
            <a:pPr marL="914400" lvl="1" indent="-457200">
              <a:spcBef>
                <a:spcPts val="0"/>
              </a:spcBef>
              <a:spcAft>
                <a:spcPts val="600"/>
              </a:spcAft>
              <a:buClr>
                <a:schemeClr val="dk2"/>
              </a:buClr>
              <a:buSzPct val="100000"/>
              <a:buFont typeface="+mj-lt"/>
              <a:buAutoNum type="arabicPeriod"/>
            </a:pPr>
            <a:r>
              <a:rPr lang="en-US" dirty="0">
                <a:solidFill>
                  <a:schemeClr val="bg1"/>
                </a:solidFill>
                <a:latin typeface="Arial"/>
                <a:ea typeface="Arial"/>
                <a:cs typeface="Arial"/>
                <a:sym typeface="Arial"/>
              </a:rPr>
              <a:t>affordable</a:t>
            </a:r>
          </a:p>
          <a:p>
            <a:pPr marL="914400" lvl="1" indent="-457200">
              <a:spcBef>
                <a:spcPts val="0"/>
              </a:spcBef>
              <a:spcAft>
                <a:spcPts val="600"/>
              </a:spcAft>
              <a:buClr>
                <a:schemeClr val="dk2"/>
              </a:buClr>
              <a:buSzPct val="100000"/>
              <a:buFont typeface="+mj-lt"/>
              <a:buAutoNum type="arabicPeriod"/>
            </a:pPr>
            <a:r>
              <a:rPr lang="en-US" dirty="0" err="1">
                <a:solidFill>
                  <a:schemeClr val="bg1"/>
                </a:solidFill>
              </a:rPr>
              <a:t>s</a:t>
            </a:r>
            <a:r>
              <a:rPr lang="en-US" dirty="0" err="1">
                <a:solidFill>
                  <a:schemeClr val="bg1"/>
                </a:solidFill>
                <a:latin typeface="Arial"/>
                <a:ea typeface="Arial"/>
                <a:cs typeface="Arial"/>
                <a:sym typeface="Arial"/>
              </a:rPr>
              <a:t>tandardised</a:t>
            </a:r>
            <a:endParaRPr lang="en-US" dirty="0">
              <a:solidFill>
                <a:schemeClr val="bg1"/>
              </a:solidFill>
            </a:endParaRPr>
          </a:p>
          <a:p>
            <a:pPr marL="914400" lvl="1" indent="-457200">
              <a:spcAft>
                <a:spcPts val="600"/>
              </a:spcAft>
              <a:buClr>
                <a:schemeClr val="dk2"/>
              </a:buClr>
              <a:buSzPct val="100000"/>
              <a:buFont typeface="+mj-lt"/>
              <a:buAutoNum type="arabicPeriod"/>
            </a:pPr>
            <a:r>
              <a:rPr lang="en-US" dirty="0">
                <a:solidFill>
                  <a:schemeClr val="bg1"/>
                </a:solidFill>
              </a:rPr>
              <a:t>accessible to all consumers</a:t>
            </a:r>
          </a:p>
          <a:p>
            <a:pPr marL="914400" lvl="1" indent="-457200">
              <a:spcAft>
                <a:spcPts val="600"/>
              </a:spcAft>
              <a:buClr>
                <a:schemeClr val="dk2"/>
              </a:buClr>
              <a:buSzPct val="100000"/>
              <a:buFont typeface="+mj-lt"/>
              <a:buAutoNum type="arabicPeriod"/>
            </a:pPr>
            <a:r>
              <a:rPr lang="en-US" dirty="0">
                <a:solidFill>
                  <a:schemeClr val="bg1"/>
                </a:solidFill>
              </a:rPr>
              <a:t>engagement with online services</a:t>
            </a:r>
          </a:p>
          <a:p>
            <a:pPr marL="914400" lvl="1" indent="-457200">
              <a:spcAft>
                <a:spcPts val="600"/>
              </a:spcAft>
              <a:buClr>
                <a:schemeClr val="dk2"/>
              </a:buClr>
              <a:buSzPct val="100000"/>
              <a:buFont typeface="+mj-lt"/>
              <a:buAutoNum type="arabicPeriod"/>
            </a:pPr>
            <a:r>
              <a:rPr lang="en-US" dirty="0">
                <a:solidFill>
                  <a:schemeClr val="bg1"/>
                </a:solidFill>
              </a:rPr>
              <a:t>digital literacy and </a:t>
            </a:r>
            <a:r>
              <a:rPr lang="en-US" dirty="0" smtClean="0">
                <a:solidFill>
                  <a:schemeClr val="bg1"/>
                </a:solidFill>
              </a:rPr>
              <a:t>empowerment</a:t>
            </a:r>
          </a:p>
          <a:p>
            <a:pPr marL="457200" lvl="1" indent="0">
              <a:spcAft>
                <a:spcPts val="600"/>
              </a:spcAft>
              <a:buClr>
                <a:schemeClr val="dk2"/>
              </a:buClr>
              <a:buSzPct val="100000"/>
              <a:buNone/>
            </a:pPr>
            <a:endParaRPr lang="en-US" dirty="0">
              <a:solidFill>
                <a:schemeClr val="bg1"/>
              </a:solidFill>
            </a:endParaRPr>
          </a:p>
          <a:p>
            <a:pPr marL="457200" lvl="1" indent="0">
              <a:spcAft>
                <a:spcPts val="600"/>
              </a:spcAft>
              <a:buClr>
                <a:schemeClr val="dk2"/>
              </a:buClr>
              <a:buSzPct val="100000"/>
              <a:buNone/>
            </a:pPr>
            <a:r>
              <a:rPr lang="en-US" dirty="0" smtClean="0">
                <a:solidFill>
                  <a:schemeClr val="bg1"/>
                </a:solidFill>
              </a:rPr>
              <a:t>ACCAN Connect Consumer </a:t>
            </a:r>
            <a:r>
              <a:rPr lang="en-US" dirty="0" smtClean="0">
                <a:solidFill>
                  <a:schemeClr val="bg1"/>
                </a:solidFill>
                <a:hlinkClick r:id="rId2"/>
              </a:rPr>
              <a:t>position statement</a:t>
            </a:r>
            <a:endParaRPr lang="en-US" dirty="0">
              <a:solidFill>
                <a:schemeClr val="bg1"/>
              </a:solidFill>
            </a:endParaRPr>
          </a:p>
          <a:p>
            <a:pPr lvl="0"/>
            <a:endParaRPr lang="en-US" dirty="0"/>
          </a:p>
        </p:txBody>
      </p:sp>
      <p:sp>
        <p:nvSpPr>
          <p:cNvPr id="4" name="TextBox 3"/>
          <p:cNvSpPr txBox="1"/>
          <p:nvPr/>
        </p:nvSpPr>
        <p:spPr>
          <a:xfrm>
            <a:off x="4716810" y="1980109"/>
            <a:ext cx="3816424" cy="369332"/>
          </a:xfrm>
          <a:prstGeom prst="rect">
            <a:avLst/>
          </a:prstGeom>
          <a:noFill/>
        </p:spPr>
        <p:txBody>
          <a:bodyPr wrap="square" rtlCol="0">
            <a:spAutoFit/>
          </a:bodyPr>
          <a:lstStyle/>
          <a:p>
            <a:endParaRPr lang="en-US" dirty="0"/>
          </a:p>
        </p:txBody>
      </p:sp>
      <p:pic>
        <p:nvPicPr>
          <p:cNvPr id="1027" name="Picture 3" descr="C:\Users\teresa.corbin\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970" y="3060229"/>
            <a:ext cx="2543175"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2962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Improved consumer decision making</a:t>
            </a:r>
            <a:endParaRPr lang="en-AU" dirty="0"/>
          </a:p>
        </p:txBody>
      </p:sp>
      <p:sp>
        <p:nvSpPr>
          <p:cNvPr id="3" name="Content Placeholder 2"/>
          <p:cNvSpPr>
            <a:spLocks noGrp="1"/>
          </p:cNvSpPr>
          <p:nvPr>
            <p:ph idx="1"/>
          </p:nvPr>
        </p:nvSpPr>
        <p:spPr/>
        <p:txBody>
          <a:bodyPr>
            <a:normAutofit/>
          </a:bodyPr>
          <a:lstStyle/>
          <a:p>
            <a:pPr lvl="0"/>
            <a:r>
              <a:rPr lang="en-AU" dirty="0" smtClean="0"/>
              <a:t>Independent Broadband performance benchmarking</a:t>
            </a:r>
          </a:p>
          <a:p>
            <a:pPr lvl="0"/>
            <a:r>
              <a:rPr lang="en-AU" dirty="0" smtClean="0"/>
              <a:t>Consumer access to own data – (</a:t>
            </a:r>
            <a:r>
              <a:rPr lang="en-AU" dirty="0" err="1" smtClean="0"/>
              <a:t>eg</a:t>
            </a:r>
            <a:r>
              <a:rPr lang="en-AU" dirty="0" smtClean="0"/>
              <a:t> </a:t>
            </a:r>
            <a:r>
              <a:rPr lang="en-AU" dirty="0" err="1" smtClean="0"/>
              <a:t>miData</a:t>
            </a:r>
            <a:r>
              <a:rPr lang="en-AU" dirty="0" smtClean="0"/>
              <a:t>)</a:t>
            </a:r>
          </a:p>
          <a:p>
            <a:pPr lvl="0"/>
            <a:r>
              <a:rPr lang="en-AU" dirty="0" smtClean="0"/>
              <a:t>Better tested models for T’s &amp; C’s</a:t>
            </a:r>
          </a:p>
          <a:p>
            <a:pPr lvl="0"/>
            <a:r>
              <a:rPr lang="en-AU" dirty="0" smtClean="0"/>
              <a:t>Good comparison tools</a:t>
            </a:r>
          </a:p>
          <a:p>
            <a:pPr lvl="0"/>
            <a:r>
              <a:rPr lang="en-AU" dirty="0" smtClean="0"/>
              <a:t>ACCAN consumer info materials</a:t>
            </a:r>
          </a:p>
        </p:txBody>
      </p:sp>
      <p:sp>
        <p:nvSpPr>
          <p:cNvPr id="5" name="Oval 4" descr="silohuette of man with question marks"/>
          <p:cNvSpPr>
            <a:spLocks noChangeAspect="1"/>
          </p:cNvSpPr>
          <p:nvPr/>
        </p:nvSpPr>
        <p:spPr>
          <a:xfrm>
            <a:off x="6661026" y="3744174"/>
            <a:ext cx="1379878" cy="1303088"/>
          </a:xfrm>
          <a:prstGeom prst="ellipse">
            <a:avLst/>
          </a:prstGeom>
          <a:blipFill rotWithShape="1">
            <a:blip r:embed="rId3"/>
            <a:stretch>
              <a:fillRect/>
            </a:stretch>
          </a:blipFill>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0150262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Confident but Confounded</a:t>
            </a:r>
            <a:endParaRPr lang="en-IE" dirty="0"/>
          </a:p>
        </p:txBody>
      </p:sp>
      <p:sp>
        <p:nvSpPr>
          <p:cNvPr id="3" name="Content Placeholder 2"/>
          <p:cNvSpPr>
            <a:spLocks noGrp="1"/>
          </p:cNvSpPr>
          <p:nvPr>
            <p:ph idx="1"/>
          </p:nvPr>
        </p:nvSpPr>
        <p:spPr/>
        <p:txBody>
          <a:bodyPr/>
          <a:lstStyle/>
          <a:p>
            <a:pPr marL="0" indent="0">
              <a:lnSpc>
                <a:spcPct val="150000"/>
              </a:lnSpc>
              <a:buNone/>
            </a:pPr>
            <a:endParaRPr lang="en-IE" dirty="0"/>
          </a:p>
        </p:txBody>
      </p:sp>
      <p:pic>
        <p:nvPicPr>
          <p:cNvPr id="5" name="Picture 2" descr="C:\Users\teresa.corbin\Desktop\cb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6461" y="1404045"/>
            <a:ext cx="3267642" cy="4408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8389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772" y="1260527"/>
            <a:ext cx="7240257" cy="512066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0015" y="228018"/>
            <a:ext cx="1276036" cy="550908"/>
          </a:xfrm>
          <a:prstGeom prst="rect">
            <a:avLst/>
          </a:prstGeom>
        </p:spPr>
      </p:pic>
    </p:spTree>
    <p:extLst>
      <p:ext uri="{BB962C8B-B14F-4D97-AF65-F5344CB8AC3E}">
        <p14:creationId xmlns:p14="http://schemas.microsoft.com/office/powerpoint/2010/main" val="176159949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500"/>
                                        <p:tgtEl>
                                          <p:spTgt spid="2"/>
                                        </p:tgtEl>
                                      </p:cBhvr>
                                    </p:animEffect>
                                  </p:childTnLst>
                                </p:cTn>
                              </p:par>
                            </p:childTnLst>
                          </p:cTn>
                        </p:par>
                        <p:par>
                          <p:cTn id="8" fill="hold">
                            <p:stCondLst>
                              <p:cond delay="1500"/>
                            </p:stCondLst>
                            <p:childTnLst>
                              <p:par>
                                <p:cTn id="9" presetID="10" presetClass="exit" presetSubtype="0" fill="hold" nodeType="afterEffect">
                                  <p:stCondLst>
                                    <p:cond delay="3300"/>
                                  </p:stCondLst>
                                  <p:childTnLst>
                                    <p:animEffect transition="out" filter="fade">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772" y="1279436"/>
            <a:ext cx="7164044" cy="504674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0015" y="228018"/>
            <a:ext cx="1276036" cy="550908"/>
          </a:xfrm>
          <a:prstGeom prst="rect">
            <a:avLst/>
          </a:prstGeom>
        </p:spPr>
      </p:pic>
    </p:spTree>
    <p:extLst>
      <p:ext uri="{BB962C8B-B14F-4D97-AF65-F5344CB8AC3E}">
        <p14:creationId xmlns:p14="http://schemas.microsoft.com/office/powerpoint/2010/main" val="3424217574"/>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559" y="1279436"/>
            <a:ext cx="7316470" cy="5158451"/>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0015" y="228018"/>
            <a:ext cx="1276036" cy="550908"/>
          </a:xfrm>
          <a:prstGeom prst="rect">
            <a:avLst/>
          </a:prstGeom>
        </p:spPr>
      </p:pic>
    </p:spTree>
    <p:extLst>
      <p:ext uri="{BB962C8B-B14F-4D97-AF65-F5344CB8AC3E}">
        <p14:creationId xmlns:p14="http://schemas.microsoft.com/office/powerpoint/2010/main" val="188345035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500"/>
                                        <p:tgtEl>
                                          <p:spTgt spid="2"/>
                                        </p:tgtEl>
                                      </p:cBhvr>
                                    </p:animEffect>
                                  </p:childTnLst>
                                </p:cTn>
                              </p:par>
                            </p:childTnLst>
                          </p:cTn>
                        </p:par>
                        <p:par>
                          <p:cTn id="8" fill="hold">
                            <p:stCondLst>
                              <p:cond delay="1500"/>
                            </p:stCondLst>
                            <p:childTnLst>
                              <p:par>
                                <p:cTn id="9" presetID="10" presetClass="exit" presetSubtype="0" fill="hold" nodeType="afterEffect">
                                  <p:stCondLst>
                                    <p:cond delay="3300"/>
                                  </p:stCondLst>
                                  <p:childTnLst>
                                    <p:animEffect transition="out" filter="fade">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2022" y="228018"/>
            <a:ext cx="1980228" cy="854932"/>
          </a:xfrm>
          <a:prstGeom prst="rect">
            <a:avLst/>
          </a:prstGeom>
        </p:spPr>
      </p:pic>
      <p:sp>
        <p:nvSpPr>
          <p:cNvPr id="3" name="TextBox 2"/>
          <p:cNvSpPr txBox="1"/>
          <p:nvPr/>
        </p:nvSpPr>
        <p:spPr>
          <a:xfrm>
            <a:off x="2552685" y="1045022"/>
            <a:ext cx="4167249" cy="399091"/>
          </a:xfrm>
          <a:prstGeom prst="rect">
            <a:avLst/>
          </a:prstGeom>
          <a:noFill/>
        </p:spPr>
        <p:txBody>
          <a:bodyPr wrap="none" rtlCol="0">
            <a:spAutoFit/>
          </a:bodyPr>
          <a:lstStyle/>
          <a:p>
            <a:pPr algn="ctr"/>
            <a:r>
              <a:rPr lang="en-US" sz="2000" b="1" dirty="0">
                <a:solidFill>
                  <a:schemeClr val="accent1">
                    <a:lumMod val="50000"/>
                  </a:schemeClr>
                </a:solidFill>
                <a:latin typeface="Kalinga" pitchFamily="34" charset="0"/>
                <a:cs typeface="Kalinga" pitchFamily="34" charset="0"/>
              </a:rPr>
              <a:t>http://accan.org.au/broadband</a:t>
            </a:r>
          </a:p>
        </p:txBody>
      </p:sp>
      <p:sp>
        <p:nvSpPr>
          <p:cNvPr id="4" name="TextBox 3"/>
          <p:cNvSpPr txBox="1"/>
          <p:nvPr/>
        </p:nvSpPr>
        <p:spPr>
          <a:xfrm>
            <a:off x="914559" y="1520120"/>
            <a:ext cx="3540495" cy="399091"/>
          </a:xfrm>
          <a:prstGeom prst="rect">
            <a:avLst/>
          </a:prstGeom>
          <a:noFill/>
        </p:spPr>
        <p:txBody>
          <a:bodyPr wrap="none" rtlCol="0">
            <a:spAutoFit/>
          </a:bodyPr>
          <a:lstStyle/>
          <a:p>
            <a:r>
              <a:rPr lang="en-US" sz="2000" b="1" dirty="0" smtClean="0"/>
              <a:t>A Guide to Sky Muster services:</a:t>
            </a:r>
            <a:endParaRPr lang="en-AU" sz="2000"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97080" y="2089715"/>
            <a:ext cx="3203616" cy="4447249"/>
          </a:xfrm>
          <a:prstGeom prst="rect">
            <a:avLst/>
          </a:prstGeom>
          <a:noFill/>
          <a:ln>
            <a:noFill/>
          </a:ln>
          <a:effectLst/>
          <a:scene3d>
            <a:camera prst="orthographicFront"/>
            <a:lightRig rig="threePt" dir="t"/>
          </a:scene3d>
          <a:sp3d>
            <a:bevelT w="82550" h="31750" prst="hardEdge"/>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420368" y="2736215"/>
            <a:ext cx="3502079" cy="368392"/>
          </a:xfrm>
          <a:prstGeom prst="rect">
            <a:avLst/>
          </a:prstGeom>
          <a:noFill/>
        </p:spPr>
        <p:txBody>
          <a:bodyPr wrap="none" rtlCol="0">
            <a:spAutoFit/>
          </a:bodyPr>
          <a:lstStyle/>
          <a:p>
            <a:r>
              <a:rPr lang="en-AU" dirty="0" smtClean="0"/>
              <a:t>What to expect from these services</a:t>
            </a:r>
          </a:p>
        </p:txBody>
      </p:sp>
      <p:sp>
        <p:nvSpPr>
          <p:cNvPr id="7" name="TextBox 6"/>
          <p:cNvSpPr txBox="1"/>
          <p:nvPr/>
        </p:nvSpPr>
        <p:spPr>
          <a:xfrm>
            <a:off x="4417399" y="4256335"/>
            <a:ext cx="4253121" cy="920979"/>
          </a:xfrm>
          <a:prstGeom prst="rect">
            <a:avLst/>
          </a:prstGeom>
          <a:noFill/>
        </p:spPr>
        <p:txBody>
          <a:bodyPr wrap="none" rtlCol="0">
            <a:spAutoFit/>
          </a:bodyPr>
          <a:lstStyle/>
          <a:p>
            <a:r>
              <a:rPr lang="en-AU" dirty="0"/>
              <a:t>I</a:t>
            </a:r>
            <a:r>
              <a:rPr lang="en-AU" dirty="0" smtClean="0"/>
              <a:t>nformation for communities and school of </a:t>
            </a:r>
          </a:p>
          <a:p>
            <a:r>
              <a:rPr lang="en-AU" dirty="0"/>
              <a:t>t</a:t>
            </a:r>
            <a:r>
              <a:rPr lang="en-AU" dirty="0" smtClean="0"/>
              <a:t>he air families.</a:t>
            </a:r>
          </a:p>
          <a:p>
            <a:endParaRPr lang="en-US" dirty="0"/>
          </a:p>
        </p:txBody>
      </p:sp>
      <p:sp>
        <p:nvSpPr>
          <p:cNvPr id="8" name="TextBox 7"/>
          <p:cNvSpPr txBox="1"/>
          <p:nvPr/>
        </p:nvSpPr>
        <p:spPr>
          <a:xfrm>
            <a:off x="4421358" y="3220464"/>
            <a:ext cx="2789709" cy="644685"/>
          </a:xfrm>
          <a:prstGeom prst="rect">
            <a:avLst/>
          </a:prstGeom>
          <a:noFill/>
        </p:spPr>
        <p:txBody>
          <a:bodyPr wrap="none" rtlCol="0">
            <a:spAutoFit/>
          </a:bodyPr>
          <a:lstStyle/>
          <a:p>
            <a:r>
              <a:rPr lang="en-AU" dirty="0" smtClean="0"/>
              <a:t>Navigating the retail market</a:t>
            </a:r>
          </a:p>
          <a:p>
            <a:endParaRPr lang="en-US" dirty="0"/>
          </a:p>
        </p:txBody>
      </p:sp>
      <p:sp>
        <p:nvSpPr>
          <p:cNvPr id="5" name="Rectangle 4"/>
          <p:cNvSpPr/>
          <p:nvPr/>
        </p:nvSpPr>
        <p:spPr>
          <a:xfrm>
            <a:off x="4424328" y="2128168"/>
            <a:ext cx="4225673" cy="460489"/>
          </a:xfrm>
          <a:prstGeom prst="rect">
            <a:avLst/>
          </a:prstGeom>
        </p:spPr>
        <p:txBody>
          <a:bodyPr wrap="none">
            <a:spAutoFit/>
          </a:bodyPr>
          <a:lstStyle/>
          <a:p>
            <a:r>
              <a:rPr lang="en-AU" sz="2400" spc="-150" dirty="0"/>
              <a:t>Tips </a:t>
            </a:r>
            <a:r>
              <a:rPr lang="en-AU" sz="2400" spc="-150" dirty="0" smtClean="0"/>
              <a:t>on connecting to </a:t>
            </a:r>
            <a:r>
              <a:rPr lang="en-AU" sz="2400" spc="-150" dirty="0"/>
              <a:t>s</a:t>
            </a:r>
            <a:r>
              <a:rPr lang="en-AU" sz="2400" spc="-150" dirty="0" smtClean="0"/>
              <a:t>atellite services</a:t>
            </a:r>
            <a:endParaRPr lang="en-AU" sz="2400" spc="-150" dirty="0"/>
          </a:p>
        </p:txBody>
      </p:sp>
      <p:sp>
        <p:nvSpPr>
          <p:cNvPr id="10" name="TextBox 9"/>
          <p:cNvSpPr txBox="1"/>
          <p:nvPr/>
        </p:nvSpPr>
        <p:spPr>
          <a:xfrm>
            <a:off x="4433606" y="3763662"/>
            <a:ext cx="4145253" cy="644685"/>
          </a:xfrm>
          <a:prstGeom prst="rect">
            <a:avLst/>
          </a:prstGeom>
          <a:noFill/>
        </p:spPr>
        <p:txBody>
          <a:bodyPr wrap="none" rtlCol="0">
            <a:spAutoFit/>
          </a:bodyPr>
          <a:lstStyle/>
          <a:p>
            <a:r>
              <a:rPr lang="en-AU" dirty="0" smtClean="0"/>
              <a:t>What to do if you have trouble connecting</a:t>
            </a:r>
          </a:p>
          <a:p>
            <a:endParaRPr lang="en-US" dirty="0"/>
          </a:p>
        </p:txBody>
      </p:sp>
    </p:spTree>
    <p:extLst>
      <p:ext uri="{BB962C8B-B14F-4D97-AF65-F5344CB8AC3E}">
        <p14:creationId xmlns:p14="http://schemas.microsoft.com/office/powerpoint/2010/main" val="3565678347"/>
      </p:ext>
    </p:extLst>
  </p:cSld>
  <p:clrMapOvr>
    <a:masterClrMapping/>
  </p:clrMapOvr>
  <mc:AlternateContent xmlns:mc="http://schemas.openxmlformats.org/markup-compatibility/2006" xmlns:p14="http://schemas.microsoft.com/office/powerpoint/2010/main">
    <mc:Choice Requires="p14">
      <p:transition spd="med" p14:dur="700" advClick="0" advTm="13000">
        <p:fade/>
      </p:transition>
    </mc:Choice>
    <mc:Fallback xmlns="">
      <p:transition spd="med" advClick="0" advTm="1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1100"/>
                            </p:stCondLst>
                            <p:childTnLst>
                              <p:par>
                                <p:cTn id="9" presetID="31"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1000" fill="hold"/>
                                        <p:tgtEl>
                                          <p:spTgt spid="2050"/>
                                        </p:tgtEl>
                                        <p:attrNameLst>
                                          <p:attrName>ppt_w</p:attrName>
                                        </p:attrNameLst>
                                      </p:cBhvr>
                                      <p:tavLst>
                                        <p:tav tm="0">
                                          <p:val>
                                            <p:fltVal val="0"/>
                                          </p:val>
                                        </p:tav>
                                        <p:tav tm="100000">
                                          <p:val>
                                            <p:strVal val="#ppt_w"/>
                                          </p:val>
                                        </p:tav>
                                      </p:tavLst>
                                    </p:anim>
                                    <p:anim calcmode="lin" valueType="num">
                                      <p:cBhvr>
                                        <p:cTn id="12" dur="1000" fill="hold"/>
                                        <p:tgtEl>
                                          <p:spTgt spid="2050"/>
                                        </p:tgtEl>
                                        <p:attrNameLst>
                                          <p:attrName>ppt_h</p:attrName>
                                        </p:attrNameLst>
                                      </p:cBhvr>
                                      <p:tavLst>
                                        <p:tav tm="0">
                                          <p:val>
                                            <p:fltVal val="0"/>
                                          </p:val>
                                        </p:tav>
                                        <p:tav tm="100000">
                                          <p:val>
                                            <p:strVal val="#ppt_h"/>
                                          </p:val>
                                        </p:tav>
                                      </p:tavLst>
                                    </p:anim>
                                    <p:anim calcmode="lin" valueType="num">
                                      <p:cBhvr>
                                        <p:cTn id="13" dur="1000" fill="hold"/>
                                        <p:tgtEl>
                                          <p:spTgt spid="2050"/>
                                        </p:tgtEl>
                                        <p:attrNameLst>
                                          <p:attrName>style.rotation</p:attrName>
                                        </p:attrNameLst>
                                      </p:cBhvr>
                                      <p:tavLst>
                                        <p:tav tm="0">
                                          <p:val>
                                            <p:fltVal val="90"/>
                                          </p:val>
                                        </p:tav>
                                        <p:tav tm="100000">
                                          <p:val>
                                            <p:fltVal val="0"/>
                                          </p:val>
                                        </p:tav>
                                      </p:tavLst>
                                    </p:anim>
                                    <p:animEffect transition="in" filter="fade">
                                      <p:cBhvr>
                                        <p:cTn id="14" dur="1000"/>
                                        <p:tgtEl>
                                          <p:spTgt spid="2050"/>
                                        </p:tgtEl>
                                      </p:cBhvr>
                                    </p:animEffect>
                                  </p:childTnLst>
                                </p:cTn>
                              </p:par>
                            </p:childTnLst>
                          </p:cTn>
                        </p:par>
                        <p:par>
                          <p:cTn id="15" fill="hold">
                            <p:stCondLst>
                              <p:cond delay="2100"/>
                            </p:stCondLst>
                            <p:childTnLst>
                              <p:par>
                                <p:cTn id="16" presetID="10" presetClass="entr" presetSubtype="0" fill="hold" grpId="0" nodeType="afterEffect">
                                  <p:stCondLst>
                                    <p:cond delay="50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800"/>
                                        <p:tgtEl>
                                          <p:spTgt spid="5"/>
                                        </p:tgtEl>
                                      </p:cBhvr>
                                    </p:animEffect>
                                  </p:childTnLst>
                                </p:cTn>
                              </p:par>
                            </p:childTnLst>
                          </p:cTn>
                        </p:par>
                        <p:par>
                          <p:cTn id="19" fill="hold">
                            <p:stCondLst>
                              <p:cond delay="3400"/>
                            </p:stCondLst>
                            <p:childTnLst>
                              <p:par>
                                <p:cTn id="20" presetID="10" presetClass="entr" presetSubtype="0" fill="hold" grpId="0" nodeType="afterEffect">
                                  <p:stCondLst>
                                    <p:cond delay="8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par>
                          <p:cTn id="23" fill="hold">
                            <p:stCondLst>
                              <p:cond delay="4700"/>
                            </p:stCondLst>
                            <p:childTnLst>
                              <p:par>
                                <p:cTn id="24" presetID="10" presetClass="entr" presetSubtype="0" fill="hold" grpId="0" nodeType="afterEffect">
                                  <p:stCondLst>
                                    <p:cond delay="100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par>
                          <p:cTn id="27" fill="hold">
                            <p:stCondLst>
                              <p:cond delay="6200"/>
                            </p:stCondLst>
                            <p:childTnLst>
                              <p:par>
                                <p:cTn id="28" presetID="10" presetClass="entr" presetSubtype="0" fill="hold" grpId="0" nodeType="afterEffect">
                                  <p:stCondLst>
                                    <p:cond delay="120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600"/>
                                        <p:tgtEl>
                                          <p:spTgt spid="10"/>
                                        </p:tgtEl>
                                      </p:cBhvr>
                                    </p:animEffect>
                                  </p:childTnLst>
                                </p:cTn>
                              </p:par>
                            </p:childTnLst>
                          </p:cTn>
                        </p:par>
                        <p:par>
                          <p:cTn id="31" fill="hold">
                            <p:stCondLst>
                              <p:cond delay="8000"/>
                            </p:stCondLst>
                            <p:childTnLst>
                              <p:par>
                                <p:cTn id="32" presetID="10" presetClass="entr" presetSubtype="0" fill="hold" grpId="0" nodeType="afterEffect">
                                  <p:stCondLst>
                                    <p:cond delay="120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5"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2022" y="228018"/>
            <a:ext cx="1980228" cy="854932"/>
          </a:xfrm>
          <a:prstGeom prst="rect">
            <a:avLst/>
          </a:prstGeom>
        </p:spPr>
      </p:pic>
      <p:sp>
        <p:nvSpPr>
          <p:cNvPr id="3" name="TextBox 2"/>
          <p:cNvSpPr txBox="1"/>
          <p:nvPr/>
        </p:nvSpPr>
        <p:spPr>
          <a:xfrm>
            <a:off x="3455078" y="1162497"/>
            <a:ext cx="2807668" cy="399091"/>
          </a:xfrm>
          <a:prstGeom prst="rect">
            <a:avLst/>
          </a:prstGeom>
          <a:noFill/>
        </p:spPr>
        <p:txBody>
          <a:bodyPr wrap="none" rtlCol="0">
            <a:spAutoFit/>
          </a:bodyPr>
          <a:lstStyle/>
          <a:p>
            <a:pPr algn="ctr"/>
            <a:r>
              <a:rPr lang="en-US" sz="2000" b="1" dirty="0" smtClean="0">
                <a:solidFill>
                  <a:schemeClr val="accent1">
                    <a:lumMod val="50000"/>
                  </a:schemeClr>
                </a:solidFill>
                <a:latin typeface="Kalinga" pitchFamily="34" charset="0"/>
                <a:cs typeface="Kalinga" pitchFamily="34" charset="0"/>
                <a:hlinkClick r:id="rId3"/>
              </a:rPr>
              <a:t>accan.org.au/events</a:t>
            </a:r>
            <a:endParaRPr lang="en-US" sz="2000" b="1" dirty="0">
              <a:solidFill>
                <a:schemeClr val="accent1">
                  <a:lumMod val="50000"/>
                </a:schemeClr>
              </a:solidFill>
              <a:latin typeface="Kalinga" pitchFamily="34" charset="0"/>
              <a:cs typeface="Kalinga" pitchFamily="34" charset="0"/>
            </a:endParaRPr>
          </a:p>
        </p:txBody>
      </p:sp>
      <p:pic>
        <p:nvPicPr>
          <p:cNvPr id="1026" name="Picture 2" descr="Conference delegates networking at ACCANect - Equipping consumers to stay connec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087" y="2556173"/>
            <a:ext cx="8612095" cy="17177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escription: cid:image001.jpg@01D21355.B12781F0">
            <a:hlinkClick r:id="rId5" tooltip="Visit the conference wrap-up page"/>
          </p:cNvPr>
          <p:cNvPicPr/>
          <p:nvPr/>
        </p:nvPicPr>
        <p:blipFill>
          <a:blip r:embed="rId6">
            <a:extLst>
              <a:ext uri="{28A0092B-C50C-407E-A947-70E740481C1C}">
                <a14:useLocalDpi xmlns:a14="http://schemas.microsoft.com/office/drawing/2010/main" val="0"/>
              </a:ext>
            </a:extLst>
          </a:blip>
          <a:srcRect/>
          <a:stretch>
            <a:fillRect/>
          </a:stretch>
        </p:blipFill>
        <p:spPr bwMode="auto">
          <a:xfrm>
            <a:off x="248625" y="4932437"/>
            <a:ext cx="8612095" cy="838200"/>
          </a:xfrm>
          <a:prstGeom prst="rect">
            <a:avLst/>
          </a:prstGeom>
          <a:noFill/>
          <a:ln>
            <a:noFill/>
          </a:ln>
        </p:spPr>
      </p:pic>
      <p:sp>
        <p:nvSpPr>
          <p:cNvPr id="4" name="TextBox 3"/>
          <p:cNvSpPr txBox="1"/>
          <p:nvPr/>
        </p:nvSpPr>
        <p:spPr>
          <a:xfrm>
            <a:off x="249602" y="1692077"/>
            <a:ext cx="6336704" cy="707886"/>
          </a:xfrm>
          <a:prstGeom prst="rect">
            <a:avLst/>
          </a:prstGeom>
          <a:noFill/>
        </p:spPr>
        <p:txBody>
          <a:bodyPr wrap="square" rtlCol="0">
            <a:spAutoFit/>
          </a:bodyPr>
          <a:lstStyle/>
          <a:p>
            <a:pPr algn="ctr"/>
            <a:r>
              <a:rPr lang="en-US" sz="4000" b="1" dirty="0" smtClean="0">
                <a:solidFill>
                  <a:schemeClr val="bg1"/>
                </a:solidFill>
              </a:rPr>
              <a:t>ACCAN National Conference </a:t>
            </a:r>
            <a:endParaRPr lang="en-US" sz="4000" b="1" dirty="0">
              <a:solidFill>
                <a:schemeClr val="bg1"/>
              </a:solidFill>
            </a:endParaRPr>
          </a:p>
        </p:txBody>
      </p:sp>
    </p:spTree>
    <p:extLst>
      <p:ext uri="{BB962C8B-B14F-4D97-AF65-F5344CB8AC3E}">
        <p14:creationId xmlns:p14="http://schemas.microsoft.com/office/powerpoint/2010/main" val="31706762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Digital Literacy and Digital Government</a:t>
            </a:r>
            <a:endParaRPr lang="en-US" dirty="0"/>
          </a:p>
        </p:txBody>
      </p:sp>
      <p:sp>
        <p:nvSpPr>
          <p:cNvPr id="3" name="Content Placeholder 2"/>
          <p:cNvSpPr>
            <a:spLocks noGrp="1"/>
          </p:cNvSpPr>
          <p:nvPr>
            <p:ph sz="half" idx="1"/>
          </p:nvPr>
        </p:nvSpPr>
        <p:spPr>
          <a:xfrm>
            <a:off x="540346" y="1980109"/>
            <a:ext cx="4039301" cy="4514439"/>
          </a:xfrm>
        </p:spPr>
        <p:txBody>
          <a:bodyPr>
            <a:normAutofit lnSpcReduction="10000"/>
          </a:bodyPr>
          <a:lstStyle/>
          <a:p>
            <a:r>
              <a:rPr lang="en-US" dirty="0" smtClean="0"/>
              <a:t>Inclusive digital </a:t>
            </a:r>
            <a:r>
              <a:rPr lang="en-US" dirty="0" smtClean="0"/>
              <a:t>government</a:t>
            </a:r>
            <a:r>
              <a:rPr lang="en-US" dirty="0" smtClean="0"/>
              <a:t> – Digital Transformation Office should bring community with it</a:t>
            </a:r>
            <a:endParaRPr lang="en-US" dirty="0" smtClean="0"/>
          </a:p>
          <a:p>
            <a:pPr marL="0" indent="0">
              <a:buNone/>
            </a:pPr>
            <a:endParaRPr lang="en-US" dirty="0" smtClean="0"/>
          </a:p>
          <a:p>
            <a:r>
              <a:rPr lang="en-US" dirty="0" smtClean="0"/>
              <a:t>ACCAN’s digital literacy tools and e-learning platform for small businesses </a:t>
            </a:r>
            <a:r>
              <a:rPr lang="en-US" dirty="0" smtClean="0">
                <a:hlinkClick r:id="rId3"/>
              </a:rPr>
              <a:t>digital ready</a:t>
            </a:r>
            <a:endParaRPr lang="en-US" dirty="0" smtClean="0"/>
          </a:p>
          <a:p>
            <a:pPr marL="0" indent="0">
              <a:buNone/>
            </a:pPr>
            <a:endParaRPr lang="en-US" dirty="0" smtClean="0"/>
          </a:p>
        </p:txBody>
      </p:sp>
      <p:sp>
        <p:nvSpPr>
          <p:cNvPr id="4" name="Content Placeholder 3"/>
          <p:cNvSpPr>
            <a:spLocks noGrp="1"/>
          </p:cNvSpPr>
          <p:nvPr>
            <p:ph sz="half" idx="2"/>
          </p:nvPr>
        </p:nvSpPr>
        <p:spPr/>
        <p:txBody>
          <a:bodyPr>
            <a:normAutofit lnSpcReduction="10000"/>
          </a:bodyPr>
          <a:lstStyle/>
          <a:p>
            <a:pPr marL="0" indent="0">
              <a:buNone/>
            </a:pPr>
            <a:r>
              <a:rPr lang="en-US" dirty="0" smtClean="0"/>
              <a:t> </a:t>
            </a:r>
            <a:endParaRPr lang="en-US" dirty="0"/>
          </a:p>
        </p:txBody>
      </p:sp>
      <p:pic>
        <p:nvPicPr>
          <p:cNvPr id="6" name="Content Placeholder 9" descr="eGovernment.jpg"/>
          <p:cNvPicPr>
            <a:picLocks noChangeAspect="1"/>
          </p:cNvPicPr>
          <p:nvPr/>
        </p:nvPicPr>
        <p:blipFill>
          <a:blip r:embed="rId4"/>
          <a:stretch>
            <a:fillRect/>
          </a:stretch>
        </p:blipFill>
        <p:spPr>
          <a:xfrm>
            <a:off x="4860826" y="2052117"/>
            <a:ext cx="3960440" cy="3024336"/>
          </a:xfrm>
          <a:prstGeom prst="rect">
            <a:avLst/>
          </a:prstGeom>
        </p:spPr>
      </p:pic>
    </p:spTree>
    <p:extLst>
      <p:ext uri="{BB962C8B-B14F-4D97-AF65-F5344CB8AC3E}">
        <p14:creationId xmlns:p14="http://schemas.microsoft.com/office/powerpoint/2010/main" val="16265551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Affordable Communications</a:t>
            </a:r>
            <a:endParaRPr lang="en-IE" dirty="0"/>
          </a:p>
        </p:txBody>
      </p:sp>
      <p:sp>
        <p:nvSpPr>
          <p:cNvPr id="3" name="Content Placeholder 2"/>
          <p:cNvSpPr>
            <a:spLocks noGrp="1"/>
          </p:cNvSpPr>
          <p:nvPr>
            <p:ph idx="1"/>
          </p:nvPr>
        </p:nvSpPr>
        <p:spPr>
          <a:xfrm>
            <a:off x="456485" y="1332037"/>
            <a:ext cx="8231029" cy="4514439"/>
          </a:xfrm>
        </p:spPr>
        <p:txBody>
          <a:bodyPr/>
          <a:lstStyle/>
          <a:p>
            <a:pPr>
              <a:lnSpc>
                <a:spcPct val="150000"/>
              </a:lnSpc>
            </a:pPr>
            <a:r>
              <a:rPr lang="en-US" dirty="0" smtClean="0"/>
              <a:t>Affordability Research Map</a:t>
            </a:r>
            <a:endParaRPr lang="en-US" dirty="0">
              <a:hlinkClick r:id="rId3"/>
            </a:endParaRPr>
          </a:p>
          <a:p>
            <a:pPr marL="0" indent="0">
              <a:lnSpc>
                <a:spcPct val="150000"/>
              </a:lnSpc>
              <a:buNone/>
            </a:pPr>
            <a:r>
              <a:rPr lang="en-US" sz="2400" dirty="0" smtClean="0">
                <a:hlinkClick r:id="rId3"/>
              </a:rPr>
              <a:t>accan.org.au/our-work/research/1241-affordability-map</a:t>
            </a:r>
            <a:endParaRPr lang="en-US" sz="2400" dirty="0"/>
          </a:p>
          <a:p>
            <a:pPr>
              <a:lnSpc>
                <a:spcPct val="150000"/>
              </a:lnSpc>
            </a:pPr>
            <a:r>
              <a:rPr lang="en-AU" dirty="0" err="1" smtClean="0"/>
              <a:t>Centrelink</a:t>
            </a:r>
            <a:r>
              <a:rPr lang="en-AU" dirty="0" smtClean="0"/>
              <a:t> Telecommunications Allowance</a:t>
            </a:r>
          </a:p>
          <a:p>
            <a:pPr lvl="1">
              <a:lnSpc>
                <a:spcPct val="150000"/>
              </a:lnSpc>
            </a:pPr>
            <a:r>
              <a:rPr lang="en-AU" dirty="0" smtClean="0">
                <a:hlinkClick r:id="rId4"/>
              </a:rPr>
              <a:t>Analogue entitlements in a Digital Age</a:t>
            </a:r>
            <a:endParaRPr lang="en-AU" dirty="0"/>
          </a:p>
          <a:p>
            <a:pPr>
              <a:lnSpc>
                <a:spcPct val="150000"/>
              </a:lnSpc>
            </a:pPr>
            <a:r>
              <a:rPr lang="en-AU" dirty="0" smtClean="0"/>
              <a:t> Australian Digital Inclusion Index</a:t>
            </a:r>
          </a:p>
          <a:p>
            <a:endParaRPr lang="en-IE" dirty="0"/>
          </a:p>
        </p:txBody>
      </p:sp>
      <p:sp>
        <p:nvSpPr>
          <p:cNvPr id="4" name="Rectangle 3"/>
          <p:cNvSpPr/>
          <p:nvPr/>
        </p:nvSpPr>
        <p:spPr>
          <a:xfrm>
            <a:off x="2286000" y="3096310"/>
            <a:ext cx="4572000" cy="369332"/>
          </a:xfrm>
          <a:prstGeom prst="rect">
            <a:avLst/>
          </a:prstGeom>
        </p:spPr>
        <p:txBody>
          <a:bodyPr>
            <a:spAutoFit/>
          </a:bodyPr>
          <a:lstStyle/>
          <a:p>
            <a:endParaRPr lang="en-US" dirty="0"/>
          </a:p>
        </p:txBody>
      </p:sp>
      <p:pic>
        <p:nvPicPr>
          <p:cNvPr id="5" name="Picture 4" descr="ACCAN Conference 2015 logo. Dollars and bytes - Communications affordability now and tomorrow" title="ACCAN Conference 2015 logo. Dollars and bytes - Communications affordability now and tomorrow"/>
          <p:cNvPicPr/>
          <p:nvPr/>
        </p:nvPicPr>
        <p:blipFill>
          <a:blip r:embed="rId5">
            <a:extLst>
              <a:ext uri="{28A0092B-C50C-407E-A947-70E740481C1C}">
                <a14:useLocalDpi xmlns:a14="http://schemas.microsoft.com/office/drawing/2010/main" val="0"/>
              </a:ext>
            </a:extLst>
          </a:blip>
          <a:stretch>
            <a:fillRect/>
          </a:stretch>
        </p:blipFill>
        <p:spPr>
          <a:xfrm>
            <a:off x="3744702" y="5292477"/>
            <a:ext cx="2520280" cy="1008112"/>
          </a:xfrm>
          <a:prstGeom prst="rect">
            <a:avLst/>
          </a:prstGeom>
        </p:spPr>
      </p:pic>
    </p:spTree>
    <p:extLst>
      <p:ext uri="{BB962C8B-B14F-4D97-AF65-F5344CB8AC3E}">
        <p14:creationId xmlns:p14="http://schemas.microsoft.com/office/powerpoint/2010/main" val="23440156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Placeholder 10"/>
          <p:cNvSpPr>
            <a:spLocks noGrp="1"/>
          </p:cNvSpPr>
          <p:nvPr>
            <p:ph type="body" sz="quarter" idx="12"/>
          </p:nvPr>
        </p:nvSpPr>
        <p:spPr>
          <a:xfrm>
            <a:off x="339786" y="6091035"/>
            <a:ext cx="4309223" cy="624938"/>
          </a:xfrm>
        </p:spPr>
        <p:txBody>
          <a:bodyPr/>
          <a:lstStyle/>
          <a:p>
            <a:pPr eaLnBrk="1" hangingPunct="1"/>
            <a:r>
              <a:rPr lang="en-AU" altLang="en-US" smtClean="0"/>
              <a:t>The Australian Digital Inclusion Index 2016</a:t>
            </a:r>
          </a:p>
        </p:txBody>
      </p:sp>
      <p:sp>
        <p:nvSpPr>
          <p:cNvPr id="27650" name="Text Placeholder 1"/>
          <p:cNvSpPr>
            <a:spLocks noGrp="1"/>
          </p:cNvSpPr>
          <p:nvPr>
            <p:ph type="body" sz="quarter" idx="13"/>
          </p:nvPr>
        </p:nvSpPr>
        <p:spPr>
          <a:xfrm>
            <a:off x="5134868" y="5487210"/>
            <a:ext cx="2640471" cy="377918"/>
          </a:xfrm>
        </p:spPr>
        <p:txBody>
          <a:bodyPr/>
          <a:lstStyle/>
          <a:p>
            <a:pPr eaLnBrk="1" hangingPunct="1"/>
            <a:endParaRPr lang="en-US" altLang="en-US" dirty="0" smtClean="0"/>
          </a:p>
        </p:txBody>
      </p:sp>
    </p:spTree>
    <p:extLst>
      <p:ext uri="{BB962C8B-B14F-4D97-AF65-F5344CB8AC3E}">
        <p14:creationId xmlns:p14="http://schemas.microsoft.com/office/powerpoint/2010/main" val="1232408511"/>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srcRect t="10962" r="6507" b="3777"/>
          <a:stretch/>
        </p:blipFill>
        <p:spPr>
          <a:xfrm>
            <a:off x="1484283" y="468707"/>
            <a:ext cx="6356191" cy="5294507"/>
          </a:xfrm>
          <a:prstGeom prst="rect">
            <a:avLst/>
          </a:prstGeom>
        </p:spPr>
      </p:pic>
      <p:sp>
        <p:nvSpPr>
          <p:cNvPr id="2" name="Title 1"/>
          <p:cNvSpPr>
            <a:spLocks noGrp="1"/>
          </p:cNvSpPr>
          <p:nvPr>
            <p:ph type="title"/>
          </p:nvPr>
        </p:nvSpPr>
        <p:spPr/>
        <p:txBody>
          <a:bodyPr/>
          <a:lstStyle/>
          <a:p>
            <a:r>
              <a:rPr lang="en-AU" dirty="0"/>
              <a:t>Unequal</a:t>
            </a:r>
            <a:br>
              <a:rPr lang="en-AU" dirty="0"/>
            </a:br>
            <a:r>
              <a:rPr lang="en-AU" dirty="0"/>
              <a:t>outcomes for digital</a:t>
            </a:r>
            <a:br>
              <a:rPr lang="en-AU" dirty="0"/>
            </a:br>
            <a:r>
              <a:rPr lang="en-AU" dirty="0" smtClean="0"/>
              <a:t>inclusion </a:t>
            </a:r>
            <a:r>
              <a:rPr lang="en-AU" dirty="0"/>
              <a:t>across </a:t>
            </a:r>
            <a:br>
              <a:rPr lang="en-AU" dirty="0"/>
            </a:br>
            <a:r>
              <a:rPr lang="en-AU" dirty="0"/>
              <a:t>Australia…</a:t>
            </a:r>
            <a:endParaRPr lang="en-US" dirty="0"/>
          </a:p>
        </p:txBody>
      </p:sp>
      <p:sp>
        <p:nvSpPr>
          <p:cNvPr id="3" name="TextBox 2"/>
          <p:cNvSpPr txBox="1"/>
          <p:nvPr/>
        </p:nvSpPr>
        <p:spPr>
          <a:xfrm>
            <a:off x="401707" y="5087827"/>
            <a:ext cx="2933742" cy="780385"/>
          </a:xfrm>
          <a:prstGeom prst="rect">
            <a:avLst/>
          </a:prstGeom>
          <a:noFill/>
        </p:spPr>
        <p:txBody>
          <a:bodyPr wrap="square" lIns="102277" tIns="51139" rIns="102277" bIns="51139" rtlCol="0">
            <a:spAutoFit/>
          </a:bodyPr>
          <a:lstStyle/>
          <a:p>
            <a:pPr fontAlgn="base">
              <a:spcBef>
                <a:spcPct val="0"/>
              </a:spcBef>
              <a:spcAft>
                <a:spcPct val="0"/>
              </a:spcAft>
            </a:pPr>
            <a:r>
              <a:rPr lang="en-AU" sz="2200" dirty="0">
                <a:solidFill>
                  <a:srgbClr val="414141"/>
                </a:solidFill>
                <a:ea typeface="MS PGothic" panose="020B0600070205080204" pitchFamily="34" charset="-128"/>
                <a:cs typeface="ＭＳ Ｐゴシック" charset="0"/>
              </a:rPr>
              <a:t>2016 scores</a:t>
            </a:r>
            <a:endParaRPr lang="en-US" sz="2200" dirty="0">
              <a:solidFill>
                <a:srgbClr val="414141"/>
              </a:solidFill>
              <a:ea typeface="MS PGothic" panose="020B0600070205080204" pitchFamily="34" charset="-128"/>
            </a:endParaRPr>
          </a:p>
          <a:p>
            <a:pPr fontAlgn="base">
              <a:spcBef>
                <a:spcPct val="0"/>
              </a:spcBef>
              <a:spcAft>
                <a:spcPct val="0"/>
              </a:spcAft>
            </a:pPr>
            <a:r>
              <a:rPr lang="en-US" sz="2200" dirty="0">
                <a:solidFill>
                  <a:srgbClr val="414141"/>
                </a:solidFill>
                <a:ea typeface="MS PGothic" panose="020B0600070205080204" pitchFamily="34" charset="-128"/>
                <a:cs typeface="ＭＳ Ｐゴシック" charset="0"/>
              </a:rPr>
              <a:t>Australia = 54.5</a:t>
            </a:r>
            <a:endParaRPr lang="en-AU" sz="2200" dirty="0">
              <a:solidFill>
                <a:srgbClr val="414141"/>
              </a:solidFill>
              <a:ea typeface="MS PGothic" panose="020B0600070205080204" pitchFamily="34" charset="-128"/>
              <a:cs typeface="ＭＳ Ｐゴシック" charset="0"/>
            </a:endParaRPr>
          </a:p>
        </p:txBody>
      </p:sp>
    </p:spTree>
    <p:extLst>
      <p:ext uri="{BB962C8B-B14F-4D97-AF65-F5344CB8AC3E}">
        <p14:creationId xmlns:p14="http://schemas.microsoft.com/office/powerpoint/2010/main" val="2107436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Improved accessibility</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a:t>NRS Review </a:t>
            </a:r>
          </a:p>
          <a:p>
            <a:r>
              <a:rPr lang="en-US" dirty="0"/>
              <a:t>National Disability telecommunications Service</a:t>
            </a:r>
          </a:p>
          <a:p>
            <a:r>
              <a:rPr lang="en-US" dirty="0" smtClean="0"/>
              <a:t>Accessible ICT procurement</a:t>
            </a:r>
          </a:p>
          <a:p>
            <a:r>
              <a:rPr lang="en-US" dirty="0" smtClean="0"/>
              <a:t>Real Time Text &amp; international developments</a:t>
            </a:r>
          </a:p>
          <a:p>
            <a:r>
              <a:rPr lang="en-US" dirty="0" smtClean="0"/>
              <a:t>Audio description </a:t>
            </a:r>
          </a:p>
          <a:p>
            <a:r>
              <a:rPr lang="en-US" dirty="0" smtClean="0"/>
              <a:t>Broadcast captioning</a:t>
            </a:r>
            <a:endParaRPr lang="en-US" dirty="0"/>
          </a:p>
        </p:txBody>
      </p:sp>
      <p:sp>
        <p:nvSpPr>
          <p:cNvPr id="4" name="Content Placeholder 3"/>
          <p:cNvSpPr>
            <a:spLocks noGrp="1"/>
          </p:cNvSpPr>
          <p:nvPr>
            <p:ph sz="half" idx="2"/>
          </p:nvPr>
        </p:nvSpPr>
        <p:spPr/>
        <p:txBody>
          <a:bodyPr>
            <a:normAutofit fontScale="92500" lnSpcReduction="10000"/>
          </a:bodyPr>
          <a:lstStyle/>
          <a:p>
            <a:pPr marL="0" indent="0">
              <a:buNone/>
            </a:pPr>
            <a:r>
              <a:rPr lang="en-US" dirty="0" smtClean="0"/>
              <a:t> </a:t>
            </a:r>
            <a:endParaRPr lang="en-US" dirty="0"/>
          </a:p>
        </p:txBody>
      </p:sp>
      <p:pic>
        <p:nvPicPr>
          <p:cNvPr id="3075" name="Picture 3" descr="Closed Caption symb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8426" y="1404045"/>
            <a:ext cx="4038700" cy="4349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4945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Privacy and Security</a:t>
            </a:r>
            <a:endParaRPr lang="en-IE" dirty="0"/>
          </a:p>
        </p:txBody>
      </p:sp>
      <p:sp>
        <p:nvSpPr>
          <p:cNvPr id="3" name="Content Placeholder 2"/>
          <p:cNvSpPr>
            <a:spLocks noGrp="1"/>
          </p:cNvSpPr>
          <p:nvPr>
            <p:ph idx="1"/>
          </p:nvPr>
        </p:nvSpPr>
        <p:spPr/>
        <p:txBody>
          <a:bodyPr/>
          <a:lstStyle/>
          <a:p>
            <a:pPr>
              <a:lnSpc>
                <a:spcPct val="150000"/>
              </a:lnSpc>
            </a:pPr>
            <a:r>
              <a:rPr lang="en-AU" dirty="0" smtClean="0"/>
              <a:t>National Digital Identity</a:t>
            </a:r>
          </a:p>
          <a:p>
            <a:pPr>
              <a:lnSpc>
                <a:spcPct val="150000"/>
              </a:lnSpc>
            </a:pPr>
            <a:r>
              <a:rPr lang="en-AU" dirty="0" smtClean="0"/>
              <a:t>Data breach notification law</a:t>
            </a:r>
          </a:p>
          <a:p>
            <a:pPr>
              <a:lnSpc>
                <a:spcPct val="150000"/>
              </a:lnSpc>
            </a:pPr>
            <a:r>
              <a:rPr lang="en-AU" dirty="0" smtClean="0"/>
              <a:t>Do not call register</a:t>
            </a:r>
          </a:p>
          <a:p>
            <a:pPr>
              <a:lnSpc>
                <a:spcPct val="150000"/>
              </a:lnSpc>
            </a:pPr>
            <a:r>
              <a:rPr lang="en-AU" dirty="0"/>
              <a:t>Security of personal data</a:t>
            </a:r>
          </a:p>
          <a:p>
            <a:pPr>
              <a:lnSpc>
                <a:spcPct val="150000"/>
              </a:lnSpc>
            </a:pPr>
            <a:endParaRPr lang="en-AU" dirty="0" smtClean="0"/>
          </a:p>
          <a:p>
            <a:pPr marL="0" indent="0">
              <a:lnSpc>
                <a:spcPct val="150000"/>
              </a:lnSpc>
              <a:buNone/>
            </a:pPr>
            <a:endParaRPr lang="en-IE" dirty="0"/>
          </a:p>
        </p:txBody>
      </p:sp>
    </p:spTree>
    <p:extLst>
      <p:ext uri="{BB962C8B-B14F-4D97-AF65-F5344CB8AC3E}">
        <p14:creationId xmlns:p14="http://schemas.microsoft.com/office/powerpoint/2010/main" val="33356744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Additional Areas</a:t>
            </a:r>
            <a:endParaRPr lang="en-IE" dirty="0"/>
          </a:p>
        </p:txBody>
      </p:sp>
      <p:sp>
        <p:nvSpPr>
          <p:cNvPr id="3" name="Content Placeholder 2"/>
          <p:cNvSpPr>
            <a:spLocks noGrp="1"/>
          </p:cNvSpPr>
          <p:nvPr>
            <p:ph idx="1"/>
          </p:nvPr>
        </p:nvSpPr>
        <p:spPr/>
        <p:txBody>
          <a:bodyPr/>
          <a:lstStyle/>
          <a:p>
            <a:pPr>
              <a:lnSpc>
                <a:spcPct val="150000"/>
              </a:lnSpc>
            </a:pPr>
            <a:r>
              <a:rPr lang="en-AU" dirty="0" smtClean="0"/>
              <a:t>Internet of Things </a:t>
            </a:r>
          </a:p>
          <a:p>
            <a:pPr>
              <a:lnSpc>
                <a:spcPct val="150000"/>
              </a:lnSpc>
            </a:pPr>
            <a:r>
              <a:rPr lang="en-AU" dirty="0" smtClean="0"/>
              <a:t>NBN Roll-out </a:t>
            </a:r>
          </a:p>
          <a:p>
            <a:pPr>
              <a:lnSpc>
                <a:spcPct val="150000"/>
              </a:lnSpc>
            </a:pPr>
            <a:r>
              <a:rPr lang="en-AU" dirty="0" smtClean="0"/>
              <a:t>Competition and Market Structures</a:t>
            </a:r>
          </a:p>
          <a:p>
            <a:pPr lvl="1">
              <a:lnSpc>
                <a:spcPct val="150000"/>
              </a:lnSpc>
            </a:pPr>
            <a:r>
              <a:rPr lang="en-AU" dirty="0" smtClean="0"/>
              <a:t>ACCAN </a:t>
            </a:r>
            <a:r>
              <a:rPr lang="en-AU" dirty="0" smtClean="0"/>
              <a:t>market </a:t>
            </a:r>
            <a:r>
              <a:rPr lang="en-AU" dirty="0" smtClean="0"/>
              <a:t>watch, net neutrality, ACCC </a:t>
            </a:r>
            <a:r>
              <a:rPr lang="en-AU" dirty="0" smtClean="0"/>
              <a:t>market Study &amp; mobile roaming inquiry</a:t>
            </a:r>
            <a:endParaRPr lang="en-AU" dirty="0" smtClean="0"/>
          </a:p>
          <a:p>
            <a:pPr>
              <a:lnSpc>
                <a:spcPct val="150000"/>
              </a:lnSpc>
            </a:pPr>
            <a:endParaRPr lang="en-AU" dirty="0" smtClean="0"/>
          </a:p>
          <a:p>
            <a:pPr>
              <a:lnSpc>
                <a:spcPct val="150000"/>
              </a:lnSpc>
            </a:pPr>
            <a:endParaRPr lang="en-AU" dirty="0"/>
          </a:p>
          <a:p>
            <a:pPr>
              <a:lnSpc>
                <a:spcPct val="150000"/>
              </a:lnSpc>
            </a:pPr>
            <a:endParaRPr lang="en-AU" dirty="0" smtClean="0"/>
          </a:p>
          <a:p>
            <a:pPr marL="0" indent="0">
              <a:lnSpc>
                <a:spcPct val="150000"/>
              </a:lnSpc>
              <a:buNone/>
            </a:pPr>
            <a:endParaRPr lang="en-IE" dirty="0"/>
          </a:p>
        </p:txBody>
      </p:sp>
    </p:spTree>
    <p:extLst>
      <p:ext uri="{BB962C8B-B14F-4D97-AF65-F5344CB8AC3E}">
        <p14:creationId xmlns:p14="http://schemas.microsoft.com/office/powerpoint/2010/main" val="35148065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2022" y="228018"/>
            <a:ext cx="1980228" cy="854932"/>
          </a:xfrm>
          <a:prstGeom prst="rect">
            <a:avLst/>
          </a:prstGeom>
        </p:spPr>
      </p:pic>
      <p:sp>
        <p:nvSpPr>
          <p:cNvPr id="3" name="TextBox 2"/>
          <p:cNvSpPr txBox="1"/>
          <p:nvPr/>
        </p:nvSpPr>
        <p:spPr>
          <a:xfrm>
            <a:off x="3648486" y="1045022"/>
            <a:ext cx="1847300" cy="399091"/>
          </a:xfrm>
          <a:prstGeom prst="rect">
            <a:avLst/>
          </a:prstGeom>
          <a:noFill/>
        </p:spPr>
        <p:txBody>
          <a:bodyPr wrap="none" rtlCol="0">
            <a:spAutoFit/>
          </a:bodyPr>
          <a:lstStyle/>
          <a:p>
            <a:pPr algn="ctr"/>
            <a:r>
              <a:rPr lang="en-US" sz="2000" b="1" dirty="0" smtClean="0">
                <a:solidFill>
                  <a:schemeClr val="accent1">
                    <a:lumMod val="50000"/>
                  </a:schemeClr>
                </a:solidFill>
                <a:latin typeface="Kalinga" pitchFamily="34" charset="0"/>
                <a:cs typeface="Kalinga" pitchFamily="34" charset="0"/>
              </a:rPr>
              <a:t>accan.org.au</a:t>
            </a:r>
            <a:endParaRPr lang="en-US" sz="2000" b="1" dirty="0">
              <a:solidFill>
                <a:schemeClr val="accent1">
                  <a:lumMod val="50000"/>
                </a:schemeClr>
              </a:solidFill>
              <a:latin typeface="Kalinga" pitchFamily="34" charset="0"/>
              <a:cs typeface="Kalinga" pitchFamily="34" charset="0"/>
            </a:endParaRPr>
          </a:p>
        </p:txBody>
      </p:sp>
      <p:sp>
        <p:nvSpPr>
          <p:cNvPr id="6" name="TextBox 5"/>
          <p:cNvSpPr txBox="1"/>
          <p:nvPr/>
        </p:nvSpPr>
        <p:spPr>
          <a:xfrm>
            <a:off x="3061690" y="2204174"/>
            <a:ext cx="3020904" cy="583286"/>
          </a:xfrm>
          <a:prstGeom prst="rect">
            <a:avLst/>
          </a:prstGeom>
          <a:noFill/>
        </p:spPr>
        <p:txBody>
          <a:bodyPr wrap="none" rtlCol="0">
            <a:spAutoFit/>
          </a:bodyPr>
          <a:lstStyle/>
          <a:p>
            <a:pPr algn="ctr"/>
            <a:r>
              <a:rPr lang="en-US" sz="1600" b="1" dirty="0" smtClean="0">
                <a:solidFill>
                  <a:schemeClr val="accent1">
                    <a:lumMod val="50000"/>
                  </a:schemeClr>
                </a:solidFill>
                <a:latin typeface="Kalinga" pitchFamily="34" charset="0"/>
                <a:cs typeface="Kalinga" pitchFamily="34" charset="0"/>
              </a:rPr>
              <a:t>Australian Communications</a:t>
            </a:r>
          </a:p>
          <a:p>
            <a:pPr algn="ctr"/>
            <a:r>
              <a:rPr lang="en-US" sz="1600" b="1" dirty="0" smtClean="0">
                <a:solidFill>
                  <a:schemeClr val="accent1">
                    <a:lumMod val="50000"/>
                  </a:schemeClr>
                </a:solidFill>
                <a:latin typeface="Kalinga" pitchFamily="34" charset="0"/>
                <a:cs typeface="Kalinga" pitchFamily="34" charset="0"/>
              </a:rPr>
              <a:t>Consumer Action Network</a:t>
            </a:r>
            <a:endParaRPr lang="en-US" sz="1600" b="1" dirty="0">
              <a:solidFill>
                <a:schemeClr val="accent1">
                  <a:lumMod val="50000"/>
                </a:schemeClr>
              </a:solidFill>
              <a:latin typeface="Kalinga" pitchFamily="34" charset="0"/>
              <a:cs typeface="Kalinga" pitchFamily="34" charset="0"/>
            </a:endParaRPr>
          </a:p>
        </p:txBody>
      </p:sp>
      <p:sp>
        <p:nvSpPr>
          <p:cNvPr id="7" name="TextBox 6"/>
          <p:cNvSpPr txBox="1"/>
          <p:nvPr/>
        </p:nvSpPr>
        <p:spPr>
          <a:xfrm>
            <a:off x="1061363" y="3040239"/>
            <a:ext cx="7029488" cy="1446550"/>
          </a:xfrm>
          <a:prstGeom prst="rect">
            <a:avLst/>
          </a:prstGeom>
          <a:noFill/>
        </p:spPr>
        <p:txBody>
          <a:bodyPr wrap="none" rtlCol="0">
            <a:spAutoFit/>
          </a:bodyPr>
          <a:lstStyle/>
          <a:p>
            <a:pPr algn="ctr"/>
            <a:r>
              <a:rPr lang="en-US" sz="2400" b="1" dirty="0" smtClean="0">
                <a:solidFill>
                  <a:schemeClr val="accent1">
                    <a:lumMod val="50000"/>
                  </a:schemeClr>
                </a:solidFill>
                <a:latin typeface="Kalinga" pitchFamily="34" charset="0"/>
                <a:cs typeface="Kalinga" pitchFamily="34" charset="0"/>
              </a:rPr>
              <a:t>Your consumer voice on phones and internet</a:t>
            </a:r>
          </a:p>
          <a:p>
            <a:pPr algn="ctr">
              <a:spcBef>
                <a:spcPts val="1200"/>
              </a:spcBef>
            </a:pPr>
            <a:r>
              <a:rPr lang="en-US" sz="2000" b="1" dirty="0" smtClean="0">
                <a:solidFill>
                  <a:schemeClr val="bg1"/>
                </a:solidFill>
                <a:latin typeface="Kalinga" pitchFamily="34" charset="0"/>
                <a:cs typeface="Kalinga" pitchFamily="34" charset="0"/>
              </a:rPr>
              <a:t>Equipping consumers to stay connected</a:t>
            </a:r>
          </a:p>
          <a:p>
            <a:pPr algn="ctr">
              <a:spcBef>
                <a:spcPts val="1200"/>
              </a:spcBef>
            </a:pPr>
            <a:endParaRPr lang="en-US" sz="2400" b="1" dirty="0">
              <a:solidFill>
                <a:schemeClr val="bg1"/>
              </a:solidFill>
              <a:latin typeface="Kalinga" pitchFamily="34" charset="0"/>
              <a:cs typeface="Kalinga" pitchFamily="34" charset="0"/>
            </a:endParaRPr>
          </a:p>
        </p:txBody>
      </p:sp>
      <p:sp>
        <p:nvSpPr>
          <p:cNvPr id="8" name="TextBox 7"/>
          <p:cNvSpPr txBox="1"/>
          <p:nvPr/>
        </p:nvSpPr>
        <p:spPr>
          <a:xfrm>
            <a:off x="2018160" y="4180329"/>
            <a:ext cx="5119864" cy="1323439"/>
          </a:xfrm>
          <a:prstGeom prst="rect">
            <a:avLst/>
          </a:prstGeom>
          <a:noFill/>
        </p:spPr>
        <p:txBody>
          <a:bodyPr wrap="none" rtlCol="0">
            <a:spAutoFit/>
          </a:bodyPr>
          <a:lstStyle/>
          <a:p>
            <a:pPr algn="ctr"/>
            <a:r>
              <a:rPr lang="en-US" sz="1600" b="1" dirty="0">
                <a:solidFill>
                  <a:schemeClr val="accent1">
                    <a:lumMod val="50000"/>
                  </a:schemeClr>
                </a:solidFill>
                <a:latin typeface="Kalinga" pitchFamily="34" charset="0"/>
                <a:cs typeface="Kalinga" pitchFamily="34" charset="0"/>
              </a:rPr>
              <a:t>F</a:t>
            </a:r>
            <a:r>
              <a:rPr lang="en-US" sz="1600" b="1" dirty="0" smtClean="0">
                <a:solidFill>
                  <a:schemeClr val="accent1">
                    <a:lumMod val="50000"/>
                  </a:schemeClr>
                </a:solidFill>
                <a:latin typeface="Kalinga" pitchFamily="34" charset="0"/>
                <a:cs typeface="Kalinga" pitchFamily="34" charset="0"/>
              </a:rPr>
              <a:t>ree subscription to weekly </a:t>
            </a:r>
            <a:r>
              <a:rPr lang="en-AU" sz="1600" u="sng" dirty="0" smtClean="0">
                <a:hlinkClick r:id="rId3"/>
              </a:rPr>
              <a:t>WebNews@accan.org.au</a:t>
            </a:r>
            <a:endParaRPr lang="en-US" sz="1600" b="1" dirty="0" smtClean="0">
              <a:solidFill>
                <a:schemeClr val="accent1">
                  <a:lumMod val="50000"/>
                </a:schemeClr>
              </a:solidFill>
              <a:latin typeface="Kalinga" pitchFamily="34" charset="0"/>
              <a:cs typeface="Kalinga" pitchFamily="34" charset="0"/>
            </a:endParaRPr>
          </a:p>
          <a:p>
            <a:pPr algn="ctr"/>
            <a:endParaRPr lang="en-US" sz="1600" b="1" dirty="0">
              <a:solidFill>
                <a:schemeClr val="accent1">
                  <a:lumMod val="50000"/>
                </a:schemeClr>
              </a:solidFill>
              <a:latin typeface="Kalinga" pitchFamily="34" charset="0"/>
              <a:cs typeface="Kalinga" pitchFamily="34" charset="0"/>
            </a:endParaRPr>
          </a:p>
          <a:p>
            <a:pPr algn="ctr"/>
            <a:r>
              <a:rPr lang="en-US" sz="1600" b="1" dirty="0" smtClean="0">
                <a:solidFill>
                  <a:schemeClr val="accent1">
                    <a:lumMod val="50000"/>
                  </a:schemeClr>
                </a:solidFill>
                <a:latin typeface="Kalinga" pitchFamily="34" charset="0"/>
                <a:cs typeface="Kalinga" pitchFamily="34" charset="0"/>
              </a:rPr>
              <a:t>Twitter: @ACCAN_AU</a:t>
            </a:r>
          </a:p>
          <a:p>
            <a:pPr algn="ctr"/>
            <a:r>
              <a:rPr lang="en-US" sz="1600" b="1" dirty="0" smtClean="0">
                <a:solidFill>
                  <a:schemeClr val="accent1">
                    <a:lumMod val="50000"/>
                  </a:schemeClr>
                </a:solidFill>
                <a:latin typeface="Kalinga" pitchFamily="34" charset="0"/>
                <a:cs typeface="Kalinga" pitchFamily="34" charset="0"/>
              </a:rPr>
              <a:t>Facebook.com/</a:t>
            </a:r>
            <a:r>
              <a:rPr lang="en-US" sz="1600" b="1" dirty="0" err="1" smtClean="0">
                <a:solidFill>
                  <a:schemeClr val="accent1">
                    <a:lumMod val="50000"/>
                  </a:schemeClr>
                </a:solidFill>
                <a:latin typeface="Kalinga" pitchFamily="34" charset="0"/>
                <a:cs typeface="Kalinga" pitchFamily="34" charset="0"/>
              </a:rPr>
              <a:t>accanau</a:t>
            </a:r>
            <a:endParaRPr lang="en-US" sz="1600" b="1" dirty="0" smtClean="0">
              <a:solidFill>
                <a:schemeClr val="accent1">
                  <a:lumMod val="50000"/>
                </a:schemeClr>
              </a:solidFill>
              <a:latin typeface="Kalinga" pitchFamily="34" charset="0"/>
              <a:cs typeface="Kalinga" pitchFamily="34" charset="0"/>
            </a:endParaRPr>
          </a:p>
          <a:p>
            <a:pPr algn="ctr"/>
            <a:r>
              <a:rPr lang="en-US" sz="1600" b="1" dirty="0" smtClean="0">
                <a:solidFill>
                  <a:schemeClr val="accent1">
                    <a:lumMod val="50000"/>
                  </a:schemeClr>
                </a:solidFill>
                <a:latin typeface="Kalinga" pitchFamily="34" charset="0"/>
                <a:cs typeface="Kalinga" pitchFamily="34" charset="0"/>
              </a:rPr>
              <a:t>02 9288 4000</a:t>
            </a:r>
            <a:endParaRPr lang="en-US" sz="1600" b="1" dirty="0">
              <a:solidFill>
                <a:schemeClr val="accent1">
                  <a:lumMod val="50000"/>
                </a:schemeClr>
              </a:solidFill>
              <a:latin typeface="Kalinga" pitchFamily="34" charset="0"/>
              <a:cs typeface="Kalinga" pitchFamily="34" charset="0"/>
            </a:endParaRPr>
          </a:p>
        </p:txBody>
      </p:sp>
    </p:spTree>
    <p:extLst>
      <p:ext uri="{BB962C8B-B14F-4D97-AF65-F5344CB8AC3E}">
        <p14:creationId xmlns:p14="http://schemas.microsoft.com/office/powerpoint/2010/main" val="1766697997"/>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on man with questions floating around his hea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88618" y="827981"/>
            <a:ext cx="3364974" cy="451485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descr="no ports"/>
          <p:cNvSpPr/>
          <p:nvPr/>
        </p:nvSpPr>
        <p:spPr>
          <a:xfrm>
            <a:off x="252314" y="755973"/>
            <a:ext cx="1512168" cy="103104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n</a:t>
            </a:r>
            <a:r>
              <a:rPr lang="en-US" dirty="0" err="1" smtClean="0"/>
              <a:t>bn</a:t>
            </a:r>
            <a:r>
              <a:rPr lang="en-US" dirty="0" smtClean="0"/>
              <a:t> </a:t>
            </a:r>
            <a:r>
              <a:rPr lang="en-US" dirty="0"/>
              <a:t>r</a:t>
            </a:r>
            <a:r>
              <a:rPr lang="en-US" dirty="0" smtClean="0"/>
              <a:t>oll-out problems</a:t>
            </a:r>
            <a:endParaRPr lang="en-US" dirty="0"/>
          </a:p>
        </p:txBody>
      </p:sp>
      <p:sp>
        <p:nvSpPr>
          <p:cNvPr id="5" name="Rounded Rectangular Callout 4" descr="Only voice services guaranteed"/>
          <p:cNvSpPr/>
          <p:nvPr/>
        </p:nvSpPr>
        <p:spPr>
          <a:xfrm>
            <a:off x="7237090" y="539949"/>
            <a:ext cx="1562472" cy="122413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Reliability and Guarantees</a:t>
            </a:r>
            <a:endParaRPr lang="en-US" dirty="0"/>
          </a:p>
        </p:txBody>
      </p:sp>
      <p:sp>
        <p:nvSpPr>
          <p:cNvPr id="7" name="Rounded Rectangular Callout 6" descr="Lack of information"/>
          <p:cNvSpPr/>
          <p:nvPr/>
        </p:nvSpPr>
        <p:spPr>
          <a:xfrm>
            <a:off x="7525122" y="2340149"/>
            <a:ext cx="1440160" cy="68465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Lack of information </a:t>
            </a:r>
            <a:endParaRPr lang="en-US" dirty="0"/>
          </a:p>
        </p:txBody>
      </p:sp>
      <p:sp>
        <p:nvSpPr>
          <p:cNvPr id="8" name="Rounded Rectangular Callout 7" descr="repeated failures"/>
          <p:cNvSpPr/>
          <p:nvPr/>
        </p:nvSpPr>
        <p:spPr>
          <a:xfrm>
            <a:off x="1553654" y="3770827"/>
            <a:ext cx="1244091" cy="58554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 Ports</a:t>
            </a:r>
            <a:endParaRPr lang="en-US" dirty="0"/>
          </a:p>
        </p:txBody>
      </p:sp>
      <p:sp>
        <p:nvSpPr>
          <p:cNvPr id="9" name="Rounded Rectangular Callout 8" descr="poor to no captioning"/>
          <p:cNvSpPr/>
          <p:nvPr/>
        </p:nvSpPr>
        <p:spPr>
          <a:xfrm>
            <a:off x="6973069" y="4500389"/>
            <a:ext cx="1992213" cy="97743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Captioning and audio description</a:t>
            </a:r>
            <a:endParaRPr lang="en-US" dirty="0"/>
          </a:p>
        </p:txBody>
      </p:sp>
      <p:sp>
        <p:nvSpPr>
          <p:cNvPr id="10" name="Rounded Rectangular Callout 9" descr="Outside fixed footprint"/>
          <p:cNvSpPr/>
          <p:nvPr/>
        </p:nvSpPr>
        <p:spPr>
          <a:xfrm>
            <a:off x="5261273" y="5393384"/>
            <a:ext cx="1512168" cy="61264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Outages and 000</a:t>
            </a:r>
            <a:endParaRPr lang="en-US" dirty="0"/>
          </a:p>
        </p:txBody>
      </p:sp>
      <p:sp>
        <p:nvSpPr>
          <p:cNvPr id="12" name="Rounded Rectangular Callout 11" descr="no mobile coverage"/>
          <p:cNvSpPr/>
          <p:nvPr/>
        </p:nvSpPr>
        <p:spPr>
          <a:xfrm>
            <a:off x="2423406" y="539949"/>
            <a:ext cx="1130424" cy="86409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 mobile coverage</a:t>
            </a:r>
            <a:endParaRPr lang="en-US" dirty="0"/>
          </a:p>
        </p:txBody>
      </p:sp>
      <p:sp>
        <p:nvSpPr>
          <p:cNvPr id="13" name="Rounded Rectangular Callout 12" descr="'underserved'"/>
          <p:cNvSpPr/>
          <p:nvPr/>
        </p:nvSpPr>
        <p:spPr>
          <a:xfrm>
            <a:off x="6132984" y="3482216"/>
            <a:ext cx="1680170" cy="577224"/>
          </a:xfrm>
          <a:prstGeom prst="wedgeRoundRectCallout">
            <a:avLst>
              <a:gd name="adj1" fmla="val -21400"/>
              <a:gd name="adj2" fmla="val 8560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Slow Broadband</a:t>
            </a:r>
          </a:p>
        </p:txBody>
      </p:sp>
      <p:sp>
        <p:nvSpPr>
          <p:cNvPr id="14" name="Rounded Rectangular Callout 13" descr="digital first"/>
          <p:cNvSpPr/>
          <p:nvPr/>
        </p:nvSpPr>
        <p:spPr>
          <a:xfrm>
            <a:off x="1553655" y="2237509"/>
            <a:ext cx="914400" cy="61264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Digital First</a:t>
            </a:r>
            <a:endParaRPr lang="en-US" dirty="0"/>
          </a:p>
        </p:txBody>
      </p:sp>
      <p:sp>
        <p:nvSpPr>
          <p:cNvPr id="15" name="Rounded Rectangular Callout 14" descr="cost"/>
          <p:cNvSpPr/>
          <p:nvPr/>
        </p:nvSpPr>
        <p:spPr>
          <a:xfrm>
            <a:off x="5724922" y="611957"/>
            <a:ext cx="914400" cy="61264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Cost</a:t>
            </a:r>
            <a:endParaRPr lang="en-US" dirty="0"/>
          </a:p>
        </p:txBody>
      </p:sp>
      <p:sp>
        <p:nvSpPr>
          <p:cNvPr id="16" name="Rounded Rectangular Callout 15" descr="No guarantees"/>
          <p:cNvSpPr/>
          <p:nvPr/>
        </p:nvSpPr>
        <p:spPr>
          <a:xfrm>
            <a:off x="2296394" y="5652517"/>
            <a:ext cx="2203648" cy="52234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Digital literacy</a:t>
            </a:r>
            <a:endParaRPr lang="en-US" dirty="0"/>
          </a:p>
        </p:txBody>
      </p:sp>
      <p:sp>
        <p:nvSpPr>
          <p:cNvPr id="17" name="Rounded Rectangular Callout 16" descr="charged more for being low income"/>
          <p:cNvSpPr/>
          <p:nvPr/>
        </p:nvSpPr>
        <p:spPr>
          <a:xfrm>
            <a:off x="252314" y="4989106"/>
            <a:ext cx="1620180" cy="85350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Charged more for being low income</a:t>
            </a:r>
            <a:endParaRPr lang="en-US" dirty="0"/>
          </a:p>
        </p:txBody>
      </p:sp>
      <p:sp>
        <p:nvSpPr>
          <p:cNvPr id="19" name="Rounded Rectangular Callout 18" descr="content"/>
          <p:cNvSpPr/>
          <p:nvPr/>
        </p:nvSpPr>
        <p:spPr>
          <a:xfrm>
            <a:off x="252314" y="3025445"/>
            <a:ext cx="1080120" cy="61264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Content </a:t>
            </a:r>
            <a:endParaRPr lang="en-US" dirty="0"/>
          </a:p>
        </p:txBody>
      </p:sp>
      <p:sp>
        <p:nvSpPr>
          <p:cNvPr id="20" name="Rounded Rectangular Callout 19" descr="cost"/>
          <p:cNvSpPr/>
          <p:nvPr/>
        </p:nvSpPr>
        <p:spPr>
          <a:xfrm>
            <a:off x="6132984" y="2237509"/>
            <a:ext cx="914400" cy="89472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Direct carrier billing</a:t>
            </a:r>
            <a:endParaRPr lang="en-US" dirty="0"/>
          </a:p>
        </p:txBody>
      </p:sp>
    </p:spTree>
    <p:extLst>
      <p:ext uri="{BB962C8B-B14F-4D97-AF65-F5344CB8AC3E}">
        <p14:creationId xmlns:p14="http://schemas.microsoft.com/office/powerpoint/2010/main" val="33093869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80" y="1332038"/>
            <a:ext cx="8231029" cy="4778528"/>
          </a:xfrm>
        </p:spPr>
        <p:txBody>
          <a:bodyPr/>
          <a:lstStyle/>
          <a:p>
            <a:pPr marL="514350" indent="-514350">
              <a:buFont typeface="+mj-lt"/>
              <a:buAutoNum type="arabicPeriod"/>
            </a:pPr>
            <a:endParaRPr lang="en-US" dirty="0" smtClean="0"/>
          </a:p>
          <a:p>
            <a:pPr marL="514350" indent="-514350">
              <a:buFont typeface="+mj-lt"/>
              <a:buAutoNum type="arabicPeriod"/>
            </a:pPr>
            <a:endParaRPr lang="en-US" dirty="0"/>
          </a:p>
        </p:txBody>
      </p:sp>
      <p:sp>
        <p:nvSpPr>
          <p:cNvPr id="9" name="Oval 8" descr="dollar symbol"/>
          <p:cNvSpPr/>
          <p:nvPr/>
        </p:nvSpPr>
        <p:spPr>
          <a:xfrm>
            <a:off x="1431732" y="3286827"/>
            <a:ext cx="675384" cy="604837"/>
          </a:xfrm>
          <a:prstGeom prst="ellipse">
            <a:avLst/>
          </a:prstGeom>
          <a:blipFill rotWithShape="1">
            <a:blip r:embed="rId3"/>
            <a:stretch>
              <a:fillRect/>
            </a:stretch>
          </a:blipFill>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39" name="Oval 38" descr="warning image of explanation mark"/>
          <p:cNvSpPr/>
          <p:nvPr/>
        </p:nvSpPr>
        <p:spPr>
          <a:xfrm>
            <a:off x="1440193" y="1152484"/>
            <a:ext cx="632524" cy="632524"/>
          </a:xfrm>
          <a:prstGeom prst="ellipse">
            <a:avLst/>
          </a:prstGeom>
          <a:blipFill rotWithShape="1">
            <a:blip r:embed="rId4"/>
            <a:stretch>
              <a:fillRect/>
            </a:stretch>
          </a:blipFill>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41" name="Oval 40" descr="Image of frustrated man leaning over desk"/>
          <p:cNvSpPr/>
          <p:nvPr/>
        </p:nvSpPr>
        <p:spPr>
          <a:xfrm>
            <a:off x="1406514" y="332662"/>
            <a:ext cx="695795" cy="695795"/>
          </a:xfrm>
          <a:prstGeom prst="ellipse">
            <a:avLst/>
          </a:prstGeom>
          <a:blipFill rotWithShape="1">
            <a:blip r:embed="rId5"/>
            <a:stretch>
              <a:fillRect/>
            </a:stretch>
          </a:blipFill>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43" name="Oval 42" descr="silohuette of man with question marks"/>
          <p:cNvSpPr/>
          <p:nvPr/>
        </p:nvSpPr>
        <p:spPr>
          <a:xfrm>
            <a:off x="1434783" y="1854695"/>
            <a:ext cx="669807" cy="632533"/>
          </a:xfrm>
          <a:prstGeom prst="ellipse">
            <a:avLst/>
          </a:prstGeom>
          <a:blipFill rotWithShape="1">
            <a:blip r:embed="rId6"/>
            <a:stretch>
              <a:fillRect/>
            </a:stretch>
          </a:blipFill>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45" name="Oval 44" descr="closed caption symbol"/>
          <p:cNvSpPr/>
          <p:nvPr/>
        </p:nvSpPr>
        <p:spPr>
          <a:xfrm>
            <a:off x="1419162" y="3996333"/>
            <a:ext cx="681312" cy="681312"/>
          </a:xfrm>
          <a:prstGeom prst="ellipse">
            <a:avLst/>
          </a:prstGeom>
          <a:blipFill rotWithShape="1">
            <a:blip r:embed="rId7"/>
            <a:stretch>
              <a:fillRect/>
            </a:stretch>
          </a:blipFill>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47" name="Oval 46" descr="Laptop image"/>
          <p:cNvSpPr/>
          <p:nvPr/>
        </p:nvSpPr>
        <p:spPr>
          <a:xfrm>
            <a:off x="1481549" y="4759209"/>
            <a:ext cx="545723" cy="536892"/>
          </a:xfrm>
          <a:prstGeom prst="ellipse">
            <a:avLst/>
          </a:prstGeom>
          <a:blipFill rotWithShape="1">
            <a:blip r:embed="rId8"/>
            <a:stretch>
              <a:fillRect/>
            </a:stretch>
          </a:blipFill>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10" name="Oval 9"/>
          <p:cNvSpPr/>
          <p:nvPr/>
        </p:nvSpPr>
        <p:spPr>
          <a:xfrm>
            <a:off x="1431732" y="2574262"/>
            <a:ext cx="662814" cy="615183"/>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Oval 15"/>
          <p:cNvSpPr/>
          <p:nvPr/>
        </p:nvSpPr>
        <p:spPr>
          <a:xfrm>
            <a:off x="1462961" y="5392520"/>
            <a:ext cx="564311" cy="523759"/>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72" name="Group 71"/>
          <p:cNvGrpSpPr/>
          <p:nvPr/>
        </p:nvGrpSpPr>
        <p:grpSpPr>
          <a:xfrm>
            <a:off x="2314658" y="350872"/>
            <a:ext cx="5415022" cy="5661828"/>
            <a:chOff x="2159867" y="581501"/>
            <a:chExt cx="5552760" cy="5805844"/>
          </a:xfrm>
        </p:grpSpPr>
        <p:grpSp>
          <p:nvGrpSpPr>
            <p:cNvPr id="48" name="Group 47"/>
            <p:cNvGrpSpPr/>
            <p:nvPr/>
          </p:nvGrpSpPr>
          <p:grpSpPr>
            <a:xfrm>
              <a:off x="2159867" y="581501"/>
              <a:ext cx="5552760" cy="750536"/>
              <a:chOff x="1671400" y="783513"/>
              <a:chExt cx="5888871" cy="795967"/>
            </a:xfrm>
          </p:grpSpPr>
          <p:sp>
            <p:nvSpPr>
              <p:cNvPr id="49" name="Pentagon 48"/>
              <p:cNvSpPr/>
              <p:nvPr/>
            </p:nvSpPr>
            <p:spPr>
              <a:xfrm rot="10800000">
                <a:off x="1671400" y="783513"/>
                <a:ext cx="5888871" cy="779305"/>
              </a:xfrm>
              <a:prstGeom prst="homePlate">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50" name="Pentagon 4"/>
              <p:cNvSpPr/>
              <p:nvPr/>
            </p:nvSpPr>
            <p:spPr>
              <a:xfrm>
                <a:off x="1866226" y="800173"/>
                <a:ext cx="5694045" cy="7793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3652" tIns="80010" rIns="149352" bIns="80010" numCol="1" spcCol="1270" anchor="ctr" anchorCtr="0">
                <a:noAutofit/>
              </a:bodyPr>
              <a:lstStyle/>
              <a:p>
                <a:pPr lvl="0" algn="ctr" defTabSz="933450">
                  <a:lnSpc>
                    <a:spcPct val="90000"/>
                  </a:lnSpc>
                  <a:spcBef>
                    <a:spcPct val="0"/>
                  </a:spcBef>
                  <a:spcAft>
                    <a:spcPct val="35000"/>
                  </a:spcAft>
                </a:pPr>
                <a:r>
                  <a:rPr lang="en-AU" sz="2100" dirty="0"/>
                  <a:t>Better communications services for poorly served areas </a:t>
                </a:r>
              </a:p>
            </p:txBody>
          </p:sp>
        </p:grpSp>
        <p:grpSp>
          <p:nvGrpSpPr>
            <p:cNvPr id="51" name="Group 50"/>
            <p:cNvGrpSpPr/>
            <p:nvPr/>
          </p:nvGrpSpPr>
          <p:grpSpPr>
            <a:xfrm>
              <a:off x="2159867" y="1317290"/>
              <a:ext cx="5552760" cy="734827"/>
              <a:chOff x="1671400" y="800173"/>
              <a:chExt cx="5888871" cy="779305"/>
            </a:xfrm>
          </p:grpSpPr>
          <p:sp>
            <p:nvSpPr>
              <p:cNvPr id="52" name="Pentagon 51"/>
              <p:cNvSpPr/>
              <p:nvPr/>
            </p:nvSpPr>
            <p:spPr>
              <a:xfrm rot="10800000">
                <a:off x="1671400" y="800173"/>
                <a:ext cx="5888871" cy="779305"/>
              </a:xfrm>
              <a:prstGeom prst="homePlate">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53" name="Pentagon 4"/>
              <p:cNvSpPr/>
              <p:nvPr/>
            </p:nvSpPr>
            <p:spPr>
              <a:xfrm rot="21600000">
                <a:off x="1866226" y="800173"/>
                <a:ext cx="5694045" cy="7793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3652" tIns="80010" rIns="149352" bIns="80010" numCol="1" spcCol="1270" anchor="ctr" anchorCtr="0">
                <a:noAutofit/>
              </a:bodyPr>
              <a:lstStyle/>
              <a:p>
                <a:pPr lvl="0" algn="ctr" defTabSz="933450">
                  <a:lnSpc>
                    <a:spcPct val="90000"/>
                  </a:lnSpc>
                  <a:spcBef>
                    <a:spcPct val="0"/>
                  </a:spcBef>
                  <a:spcAft>
                    <a:spcPct val="35000"/>
                  </a:spcAft>
                </a:pPr>
                <a:r>
                  <a:rPr lang="en-US" sz="2100" kern="1200" dirty="0" smtClean="0"/>
                  <a:t>Improved consumer safeguards and better regulation</a:t>
                </a:r>
                <a:endParaRPr lang="en-US" sz="2100" kern="1200" dirty="0"/>
              </a:p>
            </p:txBody>
          </p:sp>
        </p:grpSp>
        <p:grpSp>
          <p:nvGrpSpPr>
            <p:cNvPr id="54" name="Group 53"/>
            <p:cNvGrpSpPr/>
            <p:nvPr/>
          </p:nvGrpSpPr>
          <p:grpSpPr>
            <a:xfrm>
              <a:off x="2159867" y="2037370"/>
              <a:ext cx="5552760" cy="734827"/>
              <a:chOff x="1671400" y="800173"/>
              <a:chExt cx="5888871" cy="779305"/>
            </a:xfrm>
          </p:grpSpPr>
          <p:sp>
            <p:nvSpPr>
              <p:cNvPr id="55" name="Pentagon 54"/>
              <p:cNvSpPr/>
              <p:nvPr/>
            </p:nvSpPr>
            <p:spPr>
              <a:xfrm rot="10800000">
                <a:off x="1671400" y="800173"/>
                <a:ext cx="5888871" cy="779305"/>
              </a:xfrm>
              <a:prstGeom prst="homePlate">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56" name="Pentagon 4"/>
              <p:cNvSpPr/>
              <p:nvPr/>
            </p:nvSpPr>
            <p:spPr>
              <a:xfrm rot="21600000">
                <a:off x="1866226" y="800173"/>
                <a:ext cx="5694045" cy="7793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3652" tIns="80010" rIns="149352" bIns="80010" numCol="1" spcCol="1270" anchor="ctr" anchorCtr="0">
                <a:noAutofit/>
              </a:bodyPr>
              <a:lstStyle/>
              <a:p>
                <a:pPr lvl="0" algn="ctr" defTabSz="933450">
                  <a:lnSpc>
                    <a:spcPct val="90000"/>
                  </a:lnSpc>
                  <a:spcBef>
                    <a:spcPct val="0"/>
                  </a:spcBef>
                  <a:spcAft>
                    <a:spcPct val="35000"/>
                  </a:spcAft>
                </a:pPr>
                <a:r>
                  <a:rPr lang="en-US" sz="2100" dirty="0"/>
                  <a:t>Improved consumer decision making </a:t>
                </a:r>
              </a:p>
            </p:txBody>
          </p:sp>
        </p:grpSp>
        <p:grpSp>
          <p:nvGrpSpPr>
            <p:cNvPr id="66" name="Group 65"/>
            <p:cNvGrpSpPr/>
            <p:nvPr/>
          </p:nvGrpSpPr>
          <p:grpSpPr>
            <a:xfrm>
              <a:off x="2159867" y="2757450"/>
              <a:ext cx="5552760" cy="734827"/>
              <a:chOff x="1671400" y="800173"/>
              <a:chExt cx="5888871" cy="779305"/>
            </a:xfrm>
            <a:effectLst/>
          </p:grpSpPr>
          <p:sp>
            <p:nvSpPr>
              <p:cNvPr id="67" name="Pentagon 66"/>
              <p:cNvSpPr/>
              <p:nvPr/>
            </p:nvSpPr>
            <p:spPr>
              <a:xfrm rot="10800000">
                <a:off x="1671400" y="800173"/>
                <a:ext cx="5888871" cy="779305"/>
              </a:xfrm>
              <a:prstGeom prst="homePlate">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68" name="Pentagon 4"/>
              <p:cNvSpPr/>
              <p:nvPr/>
            </p:nvSpPr>
            <p:spPr>
              <a:xfrm rot="21600000">
                <a:off x="1866226" y="800173"/>
                <a:ext cx="5694045" cy="7793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3652" tIns="80010" rIns="149352" bIns="80010" numCol="1" spcCol="1270" anchor="ctr" anchorCtr="0">
                <a:noAutofit/>
              </a:bodyPr>
              <a:lstStyle/>
              <a:p>
                <a:pPr lvl="0" algn="ctr" defTabSz="933450">
                  <a:lnSpc>
                    <a:spcPct val="90000"/>
                  </a:lnSpc>
                  <a:spcBef>
                    <a:spcPct val="0"/>
                  </a:spcBef>
                  <a:spcAft>
                    <a:spcPct val="35000"/>
                  </a:spcAft>
                </a:pPr>
                <a:r>
                  <a:rPr lang="en-AU" sz="2100" dirty="0" smtClean="0"/>
                  <a:t>Digital literacy and Digital Government</a:t>
                </a:r>
              </a:p>
            </p:txBody>
          </p:sp>
        </p:grpSp>
        <p:grpSp>
          <p:nvGrpSpPr>
            <p:cNvPr id="60" name="Group 59"/>
            <p:cNvGrpSpPr/>
            <p:nvPr/>
          </p:nvGrpSpPr>
          <p:grpSpPr>
            <a:xfrm>
              <a:off x="2159867" y="3477530"/>
              <a:ext cx="5552760" cy="734827"/>
              <a:chOff x="1671400" y="800173"/>
              <a:chExt cx="5888871" cy="779305"/>
            </a:xfrm>
          </p:grpSpPr>
          <p:sp>
            <p:nvSpPr>
              <p:cNvPr id="61" name="Pentagon 60"/>
              <p:cNvSpPr/>
              <p:nvPr/>
            </p:nvSpPr>
            <p:spPr>
              <a:xfrm rot="10800000">
                <a:off x="1671400" y="800173"/>
                <a:ext cx="5888871" cy="779305"/>
              </a:xfrm>
              <a:prstGeom prst="homePlate">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62" name="Pentagon 4"/>
              <p:cNvSpPr/>
              <p:nvPr/>
            </p:nvSpPr>
            <p:spPr>
              <a:xfrm rot="21600000">
                <a:off x="1866226" y="800173"/>
                <a:ext cx="5694045" cy="7793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3652" tIns="80010" rIns="149352" bIns="80010" numCol="1" spcCol="1270" anchor="ctr" anchorCtr="0">
                <a:noAutofit/>
              </a:bodyPr>
              <a:lstStyle/>
              <a:p>
                <a:pPr lvl="0" algn="ctr" defTabSz="933450">
                  <a:lnSpc>
                    <a:spcPct val="90000"/>
                  </a:lnSpc>
                  <a:spcBef>
                    <a:spcPct val="0"/>
                  </a:spcBef>
                  <a:spcAft>
                    <a:spcPct val="35000"/>
                  </a:spcAft>
                </a:pPr>
                <a:r>
                  <a:rPr lang="en-US" sz="2100" dirty="0"/>
                  <a:t>Affordable communications</a:t>
                </a:r>
              </a:p>
            </p:txBody>
          </p:sp>
        </p:grpSp>
        <p:grpSp>
          <p:nvGrpSpPr>
            <p:cNvPr id="63" name="Group 62"/>
            <p:cNvGrpSpPr/>
            <p:nvPr/>
          </p:nvGrpSpPr>
          <p:grpSpPr>
            <a:xfrm>
              <a:off x="2159867" y="4197610"/>
              <a:ext cx="5552760" cy="734827"/>
              <a:chOff x="1671400" y="800173"/>
              <a:chExt cx="5888871" cy="779305"/>
            </a:xfrm>
          </p:grpSpPr>
          <p:sp>
            <p:nvSpPr>
              <p:cNvPr id="64" name="Pentagon 63"/>
              <p:cNvSpPr/>
              <p:nvPr/>
            </p:nvSpPr>
            <p:spPr>
              <a:xfrm rot="10800000">
                <a:off x="1671400" y="800173"/>
                <a:ext cx="5888871" cy="779305"/>
              </a:xfrm>
              <a:prstGeom prst="homePlate">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65" name="Pentagon 4"/>
              <p:cNvSpPr/>
              <p:nvPr/>
            </p:nvSpPr>
            <p:spPr>
              <a:xfrm rot="21600000">
                <a:off x="1866226" y="800173"/>
                <a:ext cx="5694045" cy="7793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3652" tIns="80010" rIns="149352" bIns="80010" numCol="1" spcCol="1270" anchor="ctr" anchorCtr="0">
                <a:noAutofit/>
              </a:bodyPr>
              <a:lstStyle/>
              <a:p>
                <a:pPr lvl="0" algn="ctr" defTabSz="933450">
                  <a:lnSpc>
                    <a:spcPct val="90000"/>
                  </a:lnSpc>
                  <a:spcBef>
                    <a:spcPct val="0"/>
                  </a:spcBef>
                  <a:spcAft>
                    <a:spcPct val="35000"/>
                  </a:spcAft>
                </a:pPr>
                <a:r>
                  <a:rPr lang="en-US" sz="2100" dirty="0"/>
                  <a:t>Improved accessibility </a:t>
                </a:r>
              </a:p>
            </p:txBody>
          </p:sp>
        </p:grpSp>
        <p:grpSp>
          <p:nvGrpSpPr>
            <p:cNvPr id="57" name="Group 56"/>
            <p:cNvGrpSpPr/>
            <p:nvPr/>
          </p:nvGrpSpPr>
          <p:grpSpPr>
            <a:xfrm>
              <a:off x="2159867" y="4917690"/>
              <a:ext cx="5552760" cy="734827"/>
              <a:chOff x="1671400" y="800173"/>
              <a:chExt cx="5888871" cy="779305"/>
            </a:xfrm>
          </p:grpSpPr>
          <p:sp>
            <p:nvSpPr>
              <p:cNvPr id="58" name="Pentagon 57"/>
              <p:cNvSpPr/>
              <p:nvPr/>
            </p:nvSpPr>
            <p:spPr>
              <a:xfrm rot="10800000">
                <a:off x="1671400" y="800173"/>
                <a:ext cx="5888871" cy="779305"/>
              </a:xfrm>
              <a:prstGeom prst="homePlate">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59" name="Pentagon 4"/>
              <p:cNvSpPr/>
              <p:nvPr/>
            </p:nvSpPr>
            <p:spPr>
              <a:xfrm rot="21600000">
                <a:off x="1866226" y="800173"/>
                <a:ext cx="5694045" cy="7793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3652" tIns="80010" rIns="149352" bIns="80010" numCol="1" spcCol="1270" anchor="ctr" anchorCtr="0">
                <a:noAutofit/>
              </a:bodyPr>
              <a:lstStyle/>
              <a:p>
                <a:pPr lvl="0" algn="ctr" defTabSz="933450">
                  <a:lnSpc>
                    <a:spcPct val="90000"/>
                  </a:lnSpc>
                  <a:spcBef>
                    <a:spcPct val="0"/>
                  </a:spcBef>
                  <a:spcAft>
                    <a:spcPct val="35000"/>
                  </a:spcAft>
                </a:pPr>
                <a:r>
                  <a:rPr lang="en-US" sz="2100" dirty="0"/>
                  <a:t>Privacy and </a:t>
                </a:r>
                <a:r>
                  <a:rPr lang="en-US" sz="2100" dirty="0" err="1"/>
                  <a:t>Cybersecurity</a:t>
                </a:r>
                <a:endParaRPr lang="en-US" sz="2100" dirty="0"/>
              </a:p>
            </p:txBody>
          </p:sp>
        </p:grpSp>
        <p:grpSp>
          <p:nvGrpSpPr>
            <p:cNvPr id="69" name="Group 68"/>
            <p:cNvGrpSpPr/>
            <p:nvPr/>
          </p:nvGrpSpPr>
          <p:grpSpPr>
            <a:xfrm>
              <a:off x="2159867" y="5652517"/>
              <a:ext cx="5552758" cy="734828"/>
              <a:chOff x="1671400" y="800172"/>
              <a:chExt cx="5888871" cy="779306"/>
            </a:xfrm>
          </p:grpSpPr>
          <p:sp>
            <p:nvSpPr>
              <p:cNvPr id="70" name="Pentagon 69"/>
              <p:cNvSpPr/>
              <p:nvPr/>
            </p:nvSpPr>
            <p:spPr>
              <a:xfrm rot="10800000">
                <a:off x="1671400" y="800172"/>
                <a:ext cx="5888871" cy="779304"/>
              </a:xfrm>
              <a:prstGeom prst="homePlate">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71" name="Pentagon 4"/>
              <p:cNvSpPr/>
              <p:nvPr/>
            </p:nvSpPr>
            <p:spPr>
              <a:xfrm>
                <a:off x="1866226" y="800173"/>
                <a:ext cx="5694045" cy="7793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3652" tIns="80010" rIns="149352" bIns="80010" numCol="1" spcCol="1270" anchor="ctr" anchorCtr="0">
                <a:noAutofit/>
              </a:bodyPr>
              <a:lstStyle/>
              <a:p>
                <a:pPr lvl="0" algn="ctr" defTabSz="933450">
                  <a:lnSpc>
                    <a:spcPct val="90000"/>
                  </a:lnSpc>
                  <a:spcBef>
                    <a:spcPct val="0"/>
                  </a:spcBef>
                  <a:spcAft>
                    <a:spcPct val="35000"/>
                  </a:spcAft>
                </a:pPr>
                <a:r>
                  <a:rPr lang="en-US" sz="2100" dirty="0" smtClean="0"/>
                  <a:t>Competition and market structures</a:t>
                </a:r>
              </a:p>
            </p:txBody>
          </p:sp>
        </p:grpSp>
      </p:grpSp>
    </p:spTree>
    <p:extLst>
      <p:ext uri="{BB962C8B-B14F-4D97-AF65-F5344CB8AC3E}">
        <p14:creationId xmlns:p14="http://schemas.microsoft.com/office/powerpoint/2010/main" val="1506344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Better communications services in poorly served areas </a:t>
            </a:r>
            <a:endParaRPr lang="en-AU" dirty="0"/>
          </a:p>
        </p:txBody>
      </p:sp>
      <p:sp>
        <p:nvSpPr>
          <p:cNvPr id="3" name="Content Placeholder 2"/>
          <p:cNvSpPr>
            <a:spLocks noGrp="1"/>
          </p:cNvSpPr>
          <p:nvPr>
            <p:ph idx="1"/>
          </p:nvPr>
        </p:nvSpPr>
        <p:spPr/>
        <p:txBody>
          <a:bodyPr>
            <a:normAutofit/>
          </a:bodyPr>
          <a:lstStyle/>
          <a:p>
            <a:pPr lvl="0"/>
            <a:r>
              <a:rPr lang="en-AU" sz="2800" dirty="0"/>
              <a:t>Increased mobile coverage</a:t>
            </a:r>
          </a:p>
          <a:p>
            <a:pPr lvl="1"/>
            <a:r>
              <a:rPr lang="en-AU" sz="2400" dirty="0"/>
              <a:t>Mobile Black Spots Program Round 2 &amp; 3</a:t>
            </a:r>
          </a:p>
          <a:p>
            <a:pPr lvl="1"/>
            <a:r>
              <a:rPr lang="en-AU" sz="2400" dirty="0"/>
              <a:t>ACCC Mobile Roaming Inquiry </a:t>
            </a:r>
          </a:p>
          <a:p>
            <a:pPr lvl="0"/>
            <a:r>
              <a:rPr lang="en-AU" sz="2800" dirty="0" smtClean="0"/>
              <a:t>Solutions for areas with inadequate broadband</a:t>
            </a:r>
          </a:p>
          <a:p>
            <a:pPr lvl="1"/>
            <a:r>
              <a:rPr lang="en-AU" sz="2400" dirty="0" smtClean="0"/>
              <a:t>ADSL Availability Map</a:t>
            </a:r>
          </a:p>
          <a:p>
            <a:pPr lvl="1"/>
            <a:r>
              <a:rPr lang="en-AU" sz="2400" dirty="0" smtClean="0"/>
              <a:t>Interim solutions before </a:t>
            </a:r>
            <a:r>
              <a:rPr lang="en-AU" sz="2400" dirty="0" err="1" smtClean="0"/>
              <a:t>nbn</a:t>
            </a:r>
            <a:r>
              <a:rPr lang="en-AU" sz="2400" dirty="0" smtClean="0"/>
              <a:t> arrives</a:t>
            </a:r>
          </a:p>
          <a:p>
            <a:pPr lvl="0"/>
            <a:r>
              <a:rPr lang="en-AU" sz="2800" dirty="0" smtClean="0"/>
              <a:t>Equivalence of regional and metro</a:t>
            </a:r>
          </a:p>
          <a:p>
            <a:pPr lvl="1"/>
            <a:r>
              <a:rPr lang="en-AU" sz="2400" dirty="0" smtClean="0"/>
              <a:t>BIRRR and #</a:t>
            </a:r>
            <a:r>
              <a:rPr lang="en-AU" sz="2400" dirty="0" err="1" smtClean="0"/>
              <a:t>datadrought</a:t>
            </a:r>
            <a:endParaRPr lang="en-AU" sz="2400" dirty="0" smtClean="0"/>
          </a:p>
          <a:p>
            <a:pPr lvl="1"/>
            <a:r>
              <a:rPr lang="en-AU" sz="2400" dirty="0" smtClean="0"/>
              <a:t>Costs for regional users</a:t>
            </a:r>
          </a:p>
          <a:p>
            <a:endParaRPr lang="en-AU" dirty="0" smtClean="0"/>
          </a:p>
        </p:txBody>
      </p:sp>
      <p:pic>
        <p:nvPicPr>
          <p:cNvPr id="6" name="Picture 2" descr="Image of frustrated man banging head on de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3034" y="3775790"/>
            <a:ext cx="1656184" cy="1795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22434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2022" y="228018"/>
            <a:ext cx="1980228" cy="854932"/>
          </a:xfrm>
          <a:prstGeom prst="rect">
            <a:avLst/>
          </a:prstGeom>
        </p:spPr>
      </p:pic>
      <p:sp>
        <p:nvSpPr>
          <p:cNvPr id="3" name="TextBox 2"/>
          <p:cNvSpPr txBox="1"/>
          <p:nvPr/>
        </p:nvSpPr>
        <p:spPr>
          <a:xfrm>
            <a:off x="2337845" y="1045022"/>
            <a:ext cx="4596928" cy="399091"/>
          </a:xfrm>
          <a:prstGeom prst="rect">
            <a:avLst/>
          </a:prstGeom>
          <a:noFill/>
        </p:spPr>
        <p:txBody>
          <a:bodyPr wrap="none" rtlCol="0">
            <a:spAutoFit/>
          </a:bodyPr>
          <a:lstStyle/>
          <a:p>
            <a:pPr algn="ctr"/>
            <a:r>
              <a:rPr lang="en-US" sz="2000" b="1" dirty="0" smtClean="0">
                <a:solidFill>
                  <a:schemeClr val="accent1">
                    <a:lumMod val="50000"/>
                  </a:schemeClr>
                </a:solidFill>
                <a:latin typeface="Kalinga" pitchFamily="34" charset="0"/>
                <a:cs typeface="Kalinga" pitchFamily="34" charset="0"/>
              </a:rPr>
              <a:t>accan.org.au/consumer-resources</a:t>
            </a:r>
            <a:endParaRPr lang="en-US" sz="2000" b="1" dirty="0">
              <a:solidFill>
                <a:schemeClr val="accent1">
                  <a:lumMod val="50000"/>
                </a:schemeClr>
              </a:solidFill>
              <a:latin typeface="Kalinga" pitchFamily="34" charset="0"/>
              <a:cs typeface="Kalinga" pitchFamily="34" charset="0"/>
            </a:endParaRPr>
          </a:p>
        </p:txBody>
      </p:sp>
      <p:sp>
        <p:nvSpPr>
          <p:cNvPr id="4" name="TextBox 3"/>
          <p:cNvSpPr txBox="1"/>
          <p:nvPr/>
        </p:nvSpPr>
        <p:spPr>
          <a:xfrm>
            <a:off x="914560" y="1520120"/>
            <a:ext cx="4955421" cy="399091"/>
          </a:xfrm>
          <a:prstGeom prst="rect">
            <a:avLst/>
          </a:prstGeom>
          <a:noFill/>
        </p:spPr>
        <p:txBody>
          <a:bodyPr wrap="none" rtlCol="0">
            <a:spAutoFit/>
          </a:bodyPr>
          <a:lstStyle/>
          <a:p>
            <a:r>
              <a:rPr lang="en-US" sz="2000" b="1" dirty="0" smtClean="0"/>
              <a:t>Community Consultation Guide – 2</a:t>
            </a:r>
            <a:r>
              <a:rPr lang="en-US" sz="2000" b="1" baseline="30000" dirty="0" smtClean="0"/>
              <a:t>nd</a:t>
            </a:r>
            <a:r>
              <a:rPr lang="en-US" sz="2000" b="1" dirty="0" smtClean="0"/>
              <a:t> Edition:</a:t>
            </a:r>
            <a:endParaRPr lang="en-AU" sz="2000" dirty="0" smtClean="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97080" y="2052161"/>
            <a:ext cx="3203616" cy="4522356"/>
          </a:xfrm>
          <a:prstGeom prst="rect">
            <a:avLst/>
          </a:prstGeom>
          <a:noFill/>
          <a:ln>
            <a:noFill/>
          </a:ln>
          <a:effectLst/>
          <a:scene3d>
            <a:camera prst="orthographicFront"/>
            <a:lightRig rig="threePt" dir="t"/>
          </a:scene3d>
          <a:sp3d>
            <a:bevelT w="82550" h="31750" prst="hardEdge"/>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420368" y="2736215"/>
            <a:ext cx="4382602" cy="368392"/>
          </a:xfrm>
          <a:prstGeom prst="rect">
            <a:avLst/>
          </a:prstGeom>
          <a:noFill/>
        </p:spPr>
        <p:txBody>
          <a:bodyPr wrap="none" rtlCol="0">
            <a:spAutoFit/>
          </a:bodyPr>
          <a:lstStyle/>
          <a:p>
            <a:r>
              <a:rPr lang="en-AU" dirty="0" smtClean="0"/>
              <a:t>Mobile coverage is a key issue for consumers</a:t>
            </a:r>
          </a:p>
        </p:txBody>
      </p:sp>
      <p:sp>
        <p:nvSpPr>
          <p:cNvPr id="7" name="TextBox 6"/>
          <p:cNvSpPr txBox="1"/>
          <p:nvPr/>
        </p:nvSpPr>
        <p:spPr>
          <a:xfrm>
            <a:off x="4417399" y="4341248"/>
            <a:ext cx="4239269" cy="1197273"/>
          </a:xfrm>
          <a:prstGeom prst="rect">
            <a:avLst/>
          </a:prstGeom>
          <a:noFill/>
        </p:spPr>
        <p:txBody>
          <a:bodyPr wrap="none" rtlCol="0">
            <a:spAutoFit/>
          </a:bodyPr>
          <a:lstStyle/>
          <a:p>
            <a:r>
              <a:rPr lang="en-AU" dirty="0" smtClean="0"/>
              <a:t>ACCAN is helping communities understand </a:t>
            </a:r>
          </a:p>
          <a:p>
            <a:r>
              <a:rPr lang="en-AU" dirty="0" smtClean="0"/>
              <a:t>what mobile network operators look for </a:t>
            </a:r>
          </a:p>
          <a:p>
            <a:r>
              <a:rPr lang="en-AU" dirty="0" smtClean="0"/>
              <a:t>when weighing investment decisions</a:t>
            </a:r>
          </a:p>
          <a:p>
            <a:endParaRPr lang="en-US" dirty="0"/>
          </a:p>
        </p:txBody>
      </p:sp>
      <p:sp>
        <p:nvSpPr>
          <p:cNvPr id="8" name="TextBox 7"/>
          <p:cNvSpPr txBox="1"/>
          <p:nvPr/>
        </p:nvSpPr>
        <p:spPr>
          <a:xfrm>
            <a:off x="4421358" y="3220463"/>
            <a:ext cx="4027892" cy="1197273"/>
          </a:xfrm>
          <a:prstGeom prst="rect">
            <a:avLst/>
          </a:prstGeom>
          <a:noFill/>
        </p:spPr>
        <p:txBody>
          <a:bodyPr wrap="none" rtlCol="0">
            <a:spAutoFit/>
          </a:bodyPr>
          <a:lstStyle/>
          <a:p>
            <a:r>
              <a:rPr lang="en-AU" dirty="0" smtClean="0"/>
              <a:t>ACCAN’s Community Consultation Guide </a:t>
            </a:r>
            <a:br>
              <a:rPr lang="en-AU" dirty="0" smtClean="0"/>
            </a:br>
            <a:r>
              <a:rPr lang="en-AU" dirty="0" smtClean="0"/>
              <a:t>helps communities address issues with</a:t>
            </a:r>
            <a:br>
              <a:rPr lang="en-AU" dirty="0" smtClean="0"/>
            </a:br>
            <a:r>
              <a:rPr lang="en-AU" dirty="0" smtClean="0"/>
              <a:t>mobile coverage in their areas</a:t>
            </a:r>
          </a:p>
          <a:p>
            <a:endParaRPr lang="en-US" dirty="0"/>
          </a:p>
        </p:txBody>
      </p:sp>
      <p:sp>
        <p:nvSpPr>
          <p:cNvPr id="5" name="Rectangle 4"/>
          <p:cNvSpPr/>
          <p:nvPr/>
        </p:nvSpPr>
        <p:spPr>
          <a:xfrm>
            <a:off x="4424328" y="2128168"/>
            <a:ext cx="3968122" cy="460489"/>
          </a:xfrm>
          <a:prstGeom prst="rect">
            <a:avLst/>
          </a:prstGeom>
        </p:spPr>
        <p:txBody>
          <a:bodyPr wrap="none">
            <a:spAutoFit/>
          </a:bodyPr>
          <a:lstStyle/>
          <a:p>
            <a:r>
              <a:rPr lang="en-AU" sz="2400" spc="-150" dirty="0"/>
              <a:t>Tips to improve mobile connectivity</a:t>
            </a:r>
          </a:p>
        </p:txBody>
      </p:sp>
    </p:spTree>
    <p:extLst>
      <p:ext uri="{BB962C8B-B14F-4D97-AF65-F5344CB8AC3E}">
        <p14:creationId xmlns:p14="http://schemas.microsoft.com/office/powerpoint/2010/main" val="1211814536"/>
      </p:ext>
    </p:extLst>
  </p:cSld>
  <p:clrMapOvr>
    <a:masterClrMapping/>
  </p:clrMapOvr>
  <mc:AlternateContent xmlns:mc="http://schemas.openxmlformats.org/markup-compatibility/2006" xmlns:p14="http://schemas.microsoft.com/office/powerpoint/2010/main">
    <mc:Choice Requires="p14">
      <p:transition spd="med" p14:dur="700" advClick="0" advTm="16000">
        <p:fade/>
      </p:transition>
    </mc:Choice>
    <mc:Fallback xmlns="">
      <p:transition spd="med" advClick="0" advTm="1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1100"/>
                            </p:stCondLst>
                            <p:childTnLst>
                              <p:par>
                                <p:cTn id="9" presetID="31"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1000" fill="hold"/>
                                        <p:tgtEl>
                                          <p:spTgt spid="2050"/>
                                        </p:tgtEl>
                                        <p:attrNameLst>
                                          <p:attrName>ppt_w</p:attrName>
                                        </p:attrNameLst>
                                      </p:cBhvr>
                                      <p:tavLst>
                                        <p:tav tm="0">
                                          <p:val>
                                            <p:fltVal val="0"/>
                                          </p:val>
                                        </p:tav>
                                        <p:tav tm="100000">
                                          <p:val>
                                            <p:strVal val="#ppt_w"/>
                                          </p:val>
                                        </p:tav>
                                      </p:tavLst>
                                    </p:anim>
                                    <p:anim calcmode="lin" valueType="num">
                                      <p:cBhvr>
                                        <p:cTn id="12" dur="1000" fill="hold"/>
                                        <p:tgtEl>
                                          <p:spTgt spid="2050"/>
                                        </p:tgtEl>
                                        <p:attrNameLst>
                                          <p:attrName>ppt_h</p:attrName>
                                        </p:attrNameLst>
                                      </p:cBhvr>
                                      <p:tavLst>
                                        <p:tav tm="0">
                                          <p:val>
                                            <p:fltVal val="0"/>
                                          </p:val>
                                        </p:tav>
                                        <p:tav tm="100000">
                                          <p:val>
                                            <p:strVal val="#ppt_h"/>
                                          </p:val>
                                        </p:tav>
                                      </p:tavLst>
                                    </p:anim>
                                    <p:anim calcmode="lin" valueType="num">
                                      <p:cBhvr>
                                        <p:cTn id="13" dur="1000" fill="hold"/>
                                        <p:tgtEl>
                                          <p:spTgt spid="2050"/>
                                        </p:tgtEl>
                                        <p:attrNameLst>
                                          <p:attrName>style.rotation</p:attrName>
                                        </p:attrNameLst>
                                      </p:cBhvr>
                                      <p:tavLst>
                                        <p:tav tm="0">
                                          <p:val>
                                            <p:fltVal val="90"/>
                                          </p:val>
                                        </p:tav>
                                        <p:tav tm="100000">
                                          <p:val>
                                            <p:fltVal val="0"/>
                                          </p:val>
                                        </p:tav>
                                      </p:tavLst>
                                    </p:anim>
                                    <p:animEffect transition="in" filter="fade">
                                      <p:cBhvr>
                                        <p:cTn id="14" dur="1000"/>
                                        <p:tgtEl>
                                          <p:spTgt spid="2050"/>
                                        </p:tgtEl>
                                      </p:cBhvr>
                                    </p:animEffect>
                                  </p:childTnLst>
                                </p:cTn>
                              </p:par>
                            </p:childTnLst>
                          </p:cTn>
                        </p:par>
                        <p:par>
                          <p:cTn id="15" fill="hold">
                            <p:stCondLst>
                              <p:cond delay="2100"/>
                            </p:stCondLst>
                            <p:childTnLst>
                              <p:par>
                                <p:cTn id="16" presetID="10" presetClass="entr" presetSubtype="0" fill="hold" grpId="0" nodeType="afterEffect">
                                  <p:stCondLst>
                                    <p:cond delay="50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800"/>
                                        <p:tgtEl>
                                          <p:spTgt spid="5"/>
                                        </p:tgtEl>
                                      </p:cBhvr>
                                    </p:animEffect>
                                  </p:childTnLst>
                                </p:cTn>
                              </p:par>
                            </p:childTnLst>
                          </p:cTn>
                        </p:par>
                        <p:par>
                          <p:cTn id="19" fill="hold">
                            <p:stCondLst>
                              <p:cond delay="3400"/>
                            </p:stCondLst>
                            <p:childTnLst>
                              <p:par>
                                <p:cTn id="20" presetID="10" presetClass="entr" presetSubtype="0" fill="hold" grpId="0" nodeType="afterEffect">
                                  <p:stCondLst>
                                    <p:cond delay="8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par>
                          <p:cTn id="23" fill="hold">
                            <p:stCondLst>
                              <p:cond delay="4700"/>
                            </p:stCondLst>
                            <p:childTnLst>
                              <p:par>
                                <p:cTn id="24" presetID="10" presetClass="entr" presetSubtype="0" fill="hold" grpId="0" nodeType="afterEffect">
                                  <p:stCondLst>
                                    <p:cond delay="300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par>
                          <p:cTn id="27" fill="hold">
                            <p:stCondLst>
                              <p:cond delay="8200"/>
                            </p:stCondLst>
                            <p:childTnLst>
                              <p:par>
                                <p:cTn id="28" presetID="10" presetClass="entr" presetSubtype="0" fill="hold" grpId="0" nodeType="afterEffect">
                                  <p:stCondLst>
                                    <p:cond delay="340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Better communications services in poorly served areas </a:t>
            </a:r>
            <a:endParaRPr lang="en-AU" dirty="0"/>
          </a:p>
        </p:txBody>
      </p:sp>
      <p:sp>
        <p:nvSpPr>
          <p:cNvPr id="3" name="Content Placeholder 2"/>
          <p:cNvSpPr>
            <a:spLocks noGrp="1"/>
          </p:cNvSpPr>
          <p:nvPr>
            <p:ph idx="1"/>
          </p:nvPr>
        </p:nvSpPr>
        <p:spPr/>
        <p:txBody>
          <a:bodyPr>
            <a:normAutofit/>
          </a:bodyPr>
          <a:lstStyle/>
          <a:p>
            <a:pPr lvl="0"/>
            <a:r>
              <a:rPr lang="en-AU" sz="2800" dirty="0"/>
              <a:t>Increased mobile coverage</a:t>
            </a:r>
          </a:p>
          <a:p>
            <a:pPr lvl="1"/>
            <a:r>
              <a:rPr lang="en-AU" sz="2400" dirty="0"/>
              <a:t>Mobile Black Spots Program Round 2 &amp; 3</a:t>
            </a:r>
          </a:p>
          <a:p>
            <a:pPr lvl="1"/>
            <a:r>
              <a:rPr lang="en-AU" sz="2400" dirty="0"/>
              <a:t>ACCC Mobile Roaming Inquiry </a:t>
            </a:r>
          </a:p>
          <a:p>
            <a:pPr lvl="0"/>
            <a:r>
              <a:rPr lang="en-AU" sz="2800" dirty="0" smtClean="0"/>
              <a:t>Solutions for areas with inadequate broadband</a:t>
            </a:r>
          </a:p>
          <a:p>
            <a:pPr lvl="1"/>
            <a:r>
              <a:rPr lang="en-AU" sz="2400" dirty="0" smtClean="0"/>
              <a:t>ADSL Availability Map</a:t>
            </a:r>
          </a:p>
          <a:p>
            <a:pPr lvl="1"/>
            <a:r>
              <a:rPr lang="en-AU" sz="2400" dirty="0" smtClean="0"/>
              <a:t>Interim solutions before </a:t>
            </a:r>
            <a:r>
              <a:rPr lang="en-AU" sz="2400" dirty="0" err="1" smtClean="0"/>
              <a:t>nbn</a:t>
            </a:r>
            <a:r>
              <a:rPr lang="en-AU" sz="2400" dirty="0" smtClean="0"/>
              <a:t> arrives</a:t>
            </a:r>
          </a:p>
          <a:p>
            <a:pPr lvl="0"/>
            <a:r>
              <a:rPr lang="en-AU" sz="2800" dirty="0" smtClean="0"/>
              <a:t>Equivalence of regional and metro</a:t>
            </a:r>
          </a:p>
          <a:p>
            <a:pPr lvl="1"/>
            <a:r>
              <a:rPr lang="en-AU" sz="2400" dirty="0" smtClean="0">
                <a:hlinkClick r:id="rId3"/>
              </a:rPr>
              <a:t>BIRRR and #</a:t>
            </a:r>
            <a:r>
              <a:rPr lang="en-AU" sz="2400" dirty="0" err="1" smtClean="0">
                <a:hlinkClick r:id="rId3"/>
              </a:rPr>
              <a:t>datadrought</a:t>
            </a:r>
            <a:endParaRPr lang="en-AU" sz="2400" dirty="0" smtClean="0"/>
          </a:p>
          <a:p>
            <a:pPr lvl="1"/>
            <a:r>
              <a:rPr lang="en-AU" sz="2400" dirty="0" smtClean="0"/>
              <a:t>Costs for regional users</a:t>
            </a:r>
          </a:p>
          <a:p>
            <a:endParaRPr lang="en-AU" dirty="0" smtClean="0"/>
          </a:p>
        </p:txBody>
      </p:sp>
      <p:pic>
        <p:nvPicPr>
          <p:cNvPr id="6" name="Picture 2" descr="Image of frustrated man banging head on des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9018" y="3924325"/>
            <a:ext cx="1656184" cy="1795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05164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38" y="467941"/>
            <a:ext cx="8231029" cy="1140090"/>
          </a:xfrm>
        </p:spPr>
        <p:txBody>
          <a:bodyPr/>
          <a:lstStyle/>
          <a:p>
            <a:r>
              <a:rPr lang="en-AU" dirty="0" smtClean="0"/>
              <a:t>ADSL Availability Map</a:t>
            </a:r>
            <a:endParaRPr lang="en-IE" dirty="0"/>
          </a:p>
        </p:txBody>
      </p:sp>
      <p:sp>
        <p:nvSpPr>
          <p:cNvPr id="3" name="Content Placeholder 2"/>
          <p:cNvSpPr>
            <a:spLocks noGrp="1"/>
          </p:cNvSpPr>
          <p:nvPr>
            <p:ph sz="half" idx="1"/>
          </p:nvPr>
        </p:nvSpPr>
        <p:spPr>
          <a:xfrm>
            <a:off x="1332434" y="4644405"/>
            <a:ext cx="6480720" cy="4514439"/>
          </a:xfrm>
        </p:spPr>
        <p:txBody>
          <a:bodyPr/>
          <a:lstStyle/>
          <a:p>
            <a:pPr marL="0" indent="0" algn="ctr">
              <a:spcAft>
                <a:spcPts val="600"/>
              </a:spcAft>
              <a:buNone/>
            </a:pPr>
            <a:r>
              <a:rPr lang="en-AU" dirty="0" smtClean="0">
                <a:hlinkClick r:id="rId2" action="ppaction://hlinkfile"/>
              </a:rPr>
              <a:t>ACCAN ADSL Availability Map</a:t>
            </a:r>
            <a:endParaRPr lang="en-AU" dirty="0" smtClean="0"/>
          </a:p>
          <a:p>
            <a:pPr marL="0" indent="0">
              <a:buNone/>
            </a:pPr>
            <a:endParaRPr lang="en-IE"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8538" y="1751931"/>
            <a:ext cx="5031177" cy="2797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60894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Six Helpful Steps</a:t>
            </a:r>
            <a:endParaRPr lang="en-IE" dirty="0"/>
          </a:p>
        </p:txBody>
      </p:sp>
      <p:sp>
        <p:nvSpPr>
          <p:cNvPr id="3" name="Content Placeholder 2"/>
          <p:cNvSpPr>
            <a:spLocks noGrp="1"/>
          </p:cNvSpPr>
          <p:nvPr>
            <p:ph idx="1"/>
          </p:nvPr>
        </p:nvSpPr>
        <p:spPr/>
        <p:txBody>
          <a:bodyPr/>
          <a:lstStyle/>
          <a:p>
            <a:pPr marL="514350" indent="-514350">
              <a:buFont typeface="+mj-lt"/>
              <a:buAutoNum type="arabicPeriod"/>
            </a:pPr>
            <a:r>
              <a:rPr lang="en-AU" dirty="0" smtClean="0"/>
              <a:t>Waiting List</a:t>
            </a:r>
          </a:p>
          <a:p>
            <a:pPr marL="514350" indent="-514350">
              <a:buFont typeface="+mj-lt"/>
              <a:buAutoNum type="arabicPeriod"/>
            </a:pPr>
            <a:r>
              <a:rPr lang="en-AU" dirty="0" smtClean="0"/>
              <a:t>Check other fixed providers</a:t>
            </a:r>
          </a:p>
          <a:p>
            <a:pPr marL="514350" indent="-514350">
              <a:buFont typeface="+mj-lt"/>
              <a:buAutoNum type="arabicPeriod"/>
            </a:pPr>
            <a:r>
              <a:rPr lang="en-AU" dirty="0" smtClean="0"/>
              <a:t>Check fixed wireless options</a:t>
            </a:r>
          </a:p>
          <a:p>
            <a:pPr marL="514350" indent="-514350">
              <a:buFont typeface="+mj-lt"/>
              <a:buAutoNum type="arabicPeriod"/>
            </a:pPr>
            <a:r>
              <a:rPr lang="en-AU" dirty="0" smtClean="0"/>
              <a:t>Check home wireless options</a:t>
            </a:r>
          </a:p>
          <a:p>
            <a:pPr marL="514350" indent="-514350">
              <a:buFont typeface="+mj-lt"/>
              <a:buAutoNum type="arabicPeriod"/>
            </a:pPr>
            <a:r>
              <a:rPr lang="en-AU" dirty="0" smtClean="0"/>
              <a:t>Check mobile broadband options</a:t>
            </a:r>
          </a:p>
          <a:p>
            <a:pPr marL="514350" indent="-514350">
              <a:buFont typeface="+mj-lt"/>
              <a:buAutoNum type="arabicPeriod"/>
            </a:pPr>
            <a:r>
              <a:rPr lang="en-AU" dirty="0" smtClean="0"/>
              <a:t>Share your experiences and solutions</a:t>
            </a:r>
          </a:p>
          <a:p>
            <a:pPr marL="514350" indent="-514350">
              <a:buFont typeface="+mj-lt"/>
              <a:buAutoNum type="arabicPeriod"/>
            </a:pPr>
            <a:endParaRPr lang="en-AU" dirty="0" smtClean="0"/>
          </a:p>
          <a:p>
            <a:pPr marL="514350" indent="-514350">
              <a:buFont typeface="+mj-lt"/>
              <a:buAutoNum type="arabicPeriod"/>
            </a:pPr>
            <a:endParaRPr lang="en-IE" dirty="0"/>
          </a:p>
        </p:txBody>
      </p:sp>
    </p:spTree>
    <p:extLst>
      <p:ext uri="{BB962C8B-B14F-4D97-AF65-F5344CB8AC3E}">
        <p14:creationId xmlns:p14="http://schemas.microsoft.com/office/powerpoint/2010/main" val="42525656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s/Dividers">
  <a:themeElements>
    <a:clrScheme name="Telstra Sunrise">
      <a:dk1>
        <a:srgbClr val="414141"/>
      </a:dk1>
      <a:lt1>
        <a:srgbClr val="FFFFFF"/>
      </a:lt1>
      <a:dk2>
        <a:srgbClr val="787878"/>
      </a:dk2>
      <a:lt2>
        <a:srgbClr val="E6E6E6"/>
      </a:lt2>
      <a:accent1>
        <a:srgbClr val="F05A00"/>
      </a:accent1>
      <a:accent2>
        <a:srgbClr val="D93923"/>
      </a:accent2>
      <a:accent3>
        <a:srgbClr val="9E043E"/>
      </a:accent3>
      <a:accent4>
        <a:srgbClr val="FF2896"/>
      </a:accent4>
      <a:accent5>
        <a:srgbClr val="A0148C"/>
      </a:accent5>
      <a:accent6>
        <a:srgbClr val="570066"/>
      </a:accent6>
      <a:hlink>
        <a:srgbClr val="F05A00"/>
      </a:hlink>
      <a:folHlink>
        <a:srgbClr val="F05A00"/>
      </a:folHlink>
    </a:clrScheme>
    <a:fontScheme name="Telstra">
      <a:majorFont>
        <a:latin typeface="Telstra Akkurat"/>
        <a:ea typeface=""/>
        <a:cs typeface=""/>
      </a:majorFont>
      <a:minorFont>
        <a:latin typeface="Telstra Akkura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Telstra PPT Widescreen Landscape (Sunrise).potx" id="{EEAFD96F-B705-4C76-9980-74D7C1C112BF}" vid="{AFEE79AB-449A-4A18-AB0D-8A5F9BC14DF9}"/>
    </a:ext>
  </a:extLst>
</a:theme>
</file>

<file path=ppt/theme/theme3.xml><?xml version="1.0" encoding="utf-8"?>
<a:theme xmlns:a="http://schemas.openxmlformats.org/drawingml/2006/main" name="Content - Footer Details">
  <a:themeElements>
    <a:clrScheme name="Telstra Sunrise">
      <a:dk1>
        <a:srgbClr val="414141"/>
      </a:dk1>
      <a:lt1>
        <a:srgbClr val="FFFFFF"/>
      </a:lt1>
      <a:dk2>
        <a:srgbClr val="787878"/>
      </a:dk2>
      <a:lt2>
        <a:srgbClr val="E6E6E6"/>
      </a:lt2>
      <a:accent1>
        <a:srgbClr val="F05A00"/>
      </a:accent1>
      <a:accent2>
        <a:srgbClr val="D93923"/>
      </a:accent2>
      <a:accent3>
        <a:srgbClr val="9E043E"/>
      </a:accent3>
      <a:accent4>
        <a:srgbClr val="FF2896"/>
      </a:accent4>
      <a:accent5>
        <a:srgbClr val="A0148C"/>
      </a:accent5>
      <a:accent6>
        <a:srgbClr val="570066"/>
      </a:accent6>
      <a:hlink>
        <a:srgbClr val="F05A00"/>
      </a:hlink>
      <a:folHlink>
        <a:srgbClr val="F05A00"/>
      </a:folHlink>
    </a:clrScheme>
    <a:fontScheme name="Telstra">
      <a:majorFont>
        <a:latin typeface="Telstra Akkurat"/>
        <a:ea typeface=""/>
        <a:cs typeface=""/>
      </a:majorFont>
      <a:minorFont>
        <a:latin typeface="Telstra Akkura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Telstra PPT Widescreen Landscape (Sunrise).potx" id="{EEAFD96F-B705-4C76-9980-74D7C1C112BF}" vid="{3796FD39-C2BD-47C4-ABBC-B0EAAD47AF0C}"/>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937</TotalTime>
  <Words>1831</Words>
  <Application>Microsoft Office PowerPoint</Application>
  <PresentationFormat>Custom</PresentationFormat>
  <Paragraphs>224</Paragraphs>
  <Slides>27</Slides>
  <Notes>11</Notes>
  <HiddenSlides>0</HiddenSlides>
  <MMClips>0</MMClips>
  <ScaleCrop>false</ScaleCrop>
  <HeadingPairs>
    <vt:vector size="4" baseType="variant">
      <vt:variant>
        <vt:lpstr>Theme</vt:lpstr>
      </vt:variant>
      <vt:variant>
        <vt:i4>4</vt:i4>
      </vt:variant>
      <vt:variant>
        <vt:lpstr>Slide Titles</vt:lpstr>
      </vt:variant>
      <vt:variant>
        <vt:i4>27</vt:i4>
      </vt:variant>
    </vt:vector>
  </HeadingPairs>
  <TitlesOfParts>
    <vt:vector size="31" baseType="lpstr">
      <vt:lpstr>Office Theme</vt:lpstr>
      <vt:lpstr>Titles/Dividers</vt:lpstr>
      <vt:lpstr>Content - Footer Details</vt:lpstr>
      <vt:lpstr>1_Office Theme</vt:lpstr>
      <vt:lpstr>Current Focus and Priorities CommsDay Congress October 2016  </vt:lpstr>
      <vt:lpstr>PowerPoint Presentation</vt:lpstr>
      <vt:lpstr>PowerPoint Presentation</vt:lpstr>
      <vt:lpstr>PowerPoint Presentation</vt:lpstr>
      <vt:lpstr>Better communications services in poorly served areas </vt:lpstr>
      <vt:lpstr>PowerPoint Presentation</vt:lpstr>
      <vt:lpstr>Better communications services in poorly served areas </vt:lpstr>
      <vt:lpstr>ADSL Availability Map</vt:lpstr>
      <vt:lpstr>Six Helpful Steps</vt:lpstr>
      <vt:lpstr>PowerPoint Presentation</vt:lpstr>
      <vt:lpstr>PowerPoint Presentation</vt:lpstr>
      <vt:lpstr>Future protections and universal communications services</vt:lpstr>
      <vt:lpstr>ACCAN’s 6 key principles of a  Connected Consumer </vt:lpstr>
      <vt:lpstr>Improved consumer decision making</vt:lpstr>
      <vt:lpstr>Confident but Confounded</vt:lpstr>
      <vt:lpstr>PowerPoint Presentation</vt:lpstr>
      <vt:lpstr>PowerPoint Presentation</vt:lpstr>
      <vt:lpstr>PowerPoint Presentation</vt:lpstr>
      <vt:lpstr>PowerPoint Presentation</vt:lpstr>
      <vt:lpstr>Digital Literacy and Digital Government</vt:lpstr>
      <vt:lpstr>Affordable Communications</vt:lpstr>
      <vt:lpstr>PowerPoint Presentation</vt:lpstr>
      <vt:lpstr>Unequal outcomes for digital inclusion across  Australia…</vt:lpstr>
      <vt:lpstr>Improved accessibility</vt:lpstr>
      <vt:lpstr>Privacy and Security</vt:lpstr>
      <vt:lpstr>Additional Areas</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Van Der Male</dc:creator>
  <cp:lastModifiedBy>Teresa Corbin</cp:lastModifiedBy>
  <cp:revision>60</cp:revision>
  <dcterms:created xsi:type="dcterms:W3CDTF">2014-03-28T05:06:15Z</dcterms:created>
  <dcterms:modified xsi:type="dcterms:W3CDTF">2016-10-04T23:11:39Z</dcterms:modified>
</cp:coreProperties>
</file>