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52" r:id="rId2"/>
    <p:sldId id="351" r:id="rId3"/>
    <p:sldId id="349" r:id="rId4"/>
    <p:sldId id="350" r:id="rId5"/>
    <p:sldId id="348" r:id="rId6"/>
    <p:sldId id="353" r:id="rId7"/>
  </p:sldIdLst>
  <p:sldSz cx="9144000" cy="6858000" type="screen4x3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9900CC"/>
    <a:srgbClr val="CC0066"/>
    <a:srgbClr val="3DB7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 autoAdjust="0"/>
    <p:restoredTop sz="90339" autoAdjust="0"/>
  </p:normalViewPr>
  <p:slideViewPr>
    <p:cSldViewPr>
      <p:cViewPr>
        <p:scale>
          <a:sx n="100" d="100"/>
          <a:sy n="100" d="100"/>
        </p:scale>
        <p:origin x="-1098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CE7863-81DE-4D2F-9116-F1DCAE7FBE1E}" type="datetimeFigureOut">
              <a:rPr lang="en-AU" smtClean="0"/>
              <a:t>13/09/2016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ED0785-41C4-4960-8F8B-BDD99D0B76B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31070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D0785-41C4-4960-8F8B-BDD99D0B76B1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5877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E4769-3240-4B9F-A871-7B820FB3AA43}" type="datetimeFigureOut">
              <a:rPr lang="en-AU" smtClean="0"/>
              <a:t>13/09/2016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8F5A5-3A12-4B3D-B5F3-2D1630E2E6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80753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DCE4769-3240-4B9F-A871-7B820FB3AA43}" type="datetimeFigureOut">
              <a:rPr lang="en-AU" smtClean="0"/>
              <a:pPr/>
              <a:t>13/09/2016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C8F5A5-3A12-4B3D-B5F3-2D1630E2E675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63050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DCE4769-3240-4B9F-A871-7B820FB3AA43}" type="datetimeFigureOut">
              <a:rPr lang="en-AU" smtClean="0"/>
              <a:pPr/>
              <a:t>13/09/2016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C8F5A5-3A12-4B3D-B5F3-2D1630E2E675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02201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125760"/>
            <a:ext cx="699512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E4769-3240-4B9F-A871-7B820FB3AA43}" type="datetimeFigureOut">
              <a:rPr lang="en-AU" smtClean="0"/>
              <a:t>13/09/2016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8F5A5-3A12-4B3D-B5F3-2D1630E2E6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38085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E4769-3240-4B9F-A871-7B820FB3AA43}" type="datetimeFigureOut">
              <a:rPr lang="en-AU" smtClean="0"/>
              <a:t>13/09/2016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8F5A5-3A12-4B3D-B5F3-2D1630E2E6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6663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E4769-3240-4B9F-A871-7B820FB3AA43}" type="datetimeFigureOut">
              <a:rPr lang="en-AU" smtClean="0"/>
              <a:t>13/09/2016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8F5A5-3A12-4B3D-B5F3-2D1630E2E6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7242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aseline="0">
                <a:solidFill>
                  <a:schemeClr val="bg1"/>
                </a:solidFill>
                <a:latin typeface="Calibri+Heading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 baseline="0">
                <a:solidFill>
                  <a:schemeClr val="bg1"/>
                </a:solidFill>
              </a:defRPr>
            </a:lvl1pPr>
            <a:lvl2pPr>
              <a:defRPr sz="2000" baseline="0">
                <a:solidFill>
                  <a:schemeClr val="bg1"/>
                </a:solidFill>
              </a:defRPr>
            </a:lvl2pPr>
            <a:lvl3pPr>
              <a:defRPr sz="1800" baseline="0">
                <a:solidFill>
                  <a:schemeClr val="bg1"/>
                </a:solidFill>
              </a:defRPr>
            </a:lvl3pPr>
            <a:lvl4pPr>
              <a:defRPr sz="1600" baseline="0">
                <a:solidFill>
                  <a:schemeClr val="bg1"/>
                </a:solidFill>
              </a:defRPr>
            </a:lvl4pPr>
            <a:lvl5pPr>
              <a:defRPr sz="1600" baseline="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 baseline="0">
                <a:solidFill>
                  <a:schemeClr val="bg1"/>
                </a:solidFill>
              </a:defRPr>
            </a:lvl1pPr>
            <a:lvl2pPr>
              <a:defRPr sz="2000" baseline="0">
                <a:solidFill>
                  <a:schemeClr val="bg1"/>
                </a:solidFill>
              </a:defRPr>
            </a:lvl2pPr>
            <a:lvl3pPr>
              <a:defRPr sz="1800" baseline="0">
                <a:solidFill>
                  <a:schemeClr val="bg1"/>
                </a:solidFill>
              </a:defRPr>
            </a:lvl3pPr>
            <a:lvl4pPr>
              <a:defRPr sz="1600" baseline="0">
                <a:solidFill>
                  <a:schemeClr val="bg1"/>
                </a:solidFill>
              </a:defRPr>
            </a:lvl4pPr>
            <a:lvl5pPr>
              <a:defRPr sz="1600" baseline="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E4769-3240-4B9F-A871-7B820FB3AA43}" type="datetimeFigureOut">
              <a:rPr lang="en-AU" smtClean="0"/>
              <a:t>13/09/2016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8F5A5-3A12-4B3D-B5F3-2D1630E2E6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27585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44624"/>
            <a:ext cx="6923112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E4769-3240-4B9F-A871-7B820FB3AA43}" type="datetimeFigureOut">
              <a:rPr lang="en-AU" smtClean="0"/>
              <a:t>13/09/2016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8F5A5-3A12-4B3D-B5F3-2D1630E2E6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13880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E4769-3240-4B9F-A871-7B820FB3AA43}" type="datetimeFigureOut">
              <a:rPr lang="en-AU" smtClean="0"/>
              <a:t>13/09/2016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8F5A5-3A12-4B3D-B5F3-2D1630E2E6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4865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DCE4769-3240-4B9F-A871-7B820FB3AA43}" type="datetimeFigureOut">
              <a:rPr lang="en-AU" smtClean="0"/>
              <a:pPr/>
              <a:t>13/09/2016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C8F5A5-3A12-4B3D-B5F3-2D1630E2E675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9785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DCE4769-3240-4B9F-A871-7B820FB3AA43}" type="datetimeFigureOut">
              <a:rPr lang="en-AU" smtClean="0"/>
              <a:pPr/>
              <a:t>13/09/2016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C8F5A5-3A12-4B3D-B5F3-2D1630E2E675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29777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235440" cy="690978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E4769-3240-4B9F-A871-7B820FB3AA43}" type="datetimeFigureOut">
              <a:rPr lang="en-AU" smtClean="0"/>
              <a:t>13/09/2016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8F5A5-3A12-4B3D-B5F3-2D1630E2E6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8250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lang="en-AU" sz="4000" b="1" kern="1200" baseline="0" dirty="0">
          <a:solidFill>
            <a:prstClr val="white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luke.sutton@accan.org.a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Get Connected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AU" dirty="0" smtClean="0"/>
              <a:t>Will be launched tomorrow, Friday 16</a:t>
            </a:r>
            <a:r>
              <a:rPr lang="en-AU" baseline="30000" dirty="0" smtClean="0"/>
              <a:t>th</a:t>
            </a:r>
            <a:endParaRPr lang="en-AU" dirty="0"/>
          </a:p>
          <a:p>
            <a:pPr>
              <a:lnSpc>
                <a:spcPct val="150000"/>
              </a:lnSpc>
            </a:pPr>
            <a:r>
              <a:rPr lang="en-AU" dirty="0" smtClean="0"/>
              <a:t>Website: accan.org.au/get-connected</a:t>
            </a:r>
          </a:p>
          <a:p>
            <a:pPr>
              <a:lnSpc>
                <a:spcPct val="150000"/>
              </a:lnSpc>
            </a:pPr>
            <a:r>
              <a:rPr lang="en-AU" dirty="0" smtClean="0"/>
              <a:t>Media enquires to Luke Sutton </a:t>
            </a:r>
            <a:r>
              <a:rPr lang="en-AU" dirty="0" smtClean="0">
                <a:hlinkClick r:id="rId2"/>
              </a:rPr>
              <a:t>luke.sutton@accan.org.au</a:t>
            </a:r>
            <a:r>
              <a:rPr lang="en-AU" dirty="0" smtClean="0"/>
              <a:t> </a:t>
            </a:r>
            <a:endParaRPr lang="en-AU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488419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68760"/>
            <a:ext cx="8892996" cy="3488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6627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1. ADSL Availability Map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74753" cy="4525963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AU" dirty="0" smtClean="0"/>
              <a:t>The ADSL Availability Map</a:t>
            </a:r>
            <a:endParaRPr lang="en-AU" dirty="0"/>
          </a:p>
          <a:p>
            <a:pPr>
              <a:spcAft>
                <a:spcPts val="600"/>
              </a:spcAft>
            </a:pPr>
            <a:r>
              <a:rPr lang="en-AU" dirty="0" smtClean="0"/>
              <a:t>Video interview of Ken describing the analysis</a:t>
            </a:r>
          </a:p>
          <a:p>
            <a:pPr>
              <a:spcAft>
                <a:spcPts val="600"/>
              </a:spcAft>
            </a:pPr>
            <a:r>
              <a:rPr lang="en-AU" dirty="0" smtClean="0"/>
              <a:t>The </a:t>
            </a:r>
            <a:r>
              <a:rPr lang="en-AU" dirty="0"/>
              <a:t>ADSL Availability Report</a:t>
            </a:r>
            <a:endParaRPr lang="en-AU" dirty="0" smtClean="0"/>
          </a:p>
          <a:p>
            <a:endParaRPr lang="en-IE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1953" y="1700807"/>
            <a:ext cx="5030303" cy="2804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2772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2. Six Helpful Steps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AU" dirty="0" smtClean="0"/>
              <a:t>Waiting List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smtClean="0"/>
              <a:t>Check other fixed providers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smtClean="0"/>
              <a:t>Check fixed wireless options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smtClean="0"/>
              <a:t>Check home wireless options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smtClean="0"/>
              <a:t>Check mobile broadband options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smtClean="0"/>
              <a:t>Share your experiences and solutions</a:t>
            </a:r>
          </a:p>
          <a:p>
            <a:pPr marL="514350" indent="-514350">
              <a:buFont typeface="+mj-lt"/>
              <a:buAutoNum type="arabicPeriod"/>
            </a:pPr>
            <a:endParaRPr lang="en-AU" dirty="0" smtClean="0"/>
          </a:p>
          <a:p>
            <a:pPr marL="514350" indent="-514350">
              <a:buFont typeface="+mj-lt"/>
              <a:buAutoNum type="arabicPeriod"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78566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68760"/>
            <a:ext cx="8720601" cy="3836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6830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1520" y="980728"/>
            <a:ext cx="8784976" cy="33984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  <a:spcBef>
                <a:spcPts val="1200"/>
              </a:spcBef>
            </a:pPr>
            <a:r>
              <a:rPr lang="en-AU" sz="7200" b="1" dirty="0" smtClean="0">
                <a:solidFill>
                  <a:prstClr val="white"/>
                </a:solidFill>
              </a:rPr>
              <a:t>a</a:t>
            </a:r>
            <a:r>
              <a:rPr lang="en-AU" sz="7200" b="1" dirty="0" smtClean="0">
                <a:solidFill>
                  <a:prstClr val="white"/>
                </a:solidFill>
              </a:rPr>
              <a:t>ccan.org.au/</a:t>
            </a:r>
          </a:p>
          <a:p>
            <a:pPr lvl="0" algn="ctr">
              <a:lnSpc>
                <a:spcPct val="150000"/>
              </a:lnSpc>
              <a:spcBef>
                <a:spcPts val="1200"/>
              </a:spcBef>
            </a:pPr>
            <a:r>
              <a:rPr lang="en-AU" sz="7200" b="1" dirty="0" smtClean="0">
                <a:solidFill>
                  <a:prstClr val="white"/>
                </a:solidFill>
              </a:rPr>
              <a:t>get-connected</a:t>
            </a:r>
            <a:endParaRPr lang="en-AU" sz="72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351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6328</TotalTime>
  <Words>70</Words>
  <Application>Microsoft Office PowerPoint</Application>
  <PresentationFormat>On-screen Show (4:3)</PresentationFormat>
  <Paragraphs>18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Get Connected</vt:lpstr>
      <vt:lpstr>PowerPoint Presentation</vt:lpstr>
      <vt:lpstr>1. ADSL Availability Map</vt:lpstr>
      <vt:lpstr>2. Six Helpful Steps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narelle.clark@accan.org.au</dc:creator>
  <cp:lastModifiedBy>Rachel Thomas</cp:lastModifiedBy>
  <cp:revision>277</cp:revision>
  <cp:lastPrinted>2014-02-20T07:17:33Z</cp:lastPrinted>
  <dcterms:created xsi:type="dcterms:W3CDTF">2012-10-16T23:39:32Z</dcterms:created>
  <dcterms:modified xsi:type="dcterms:W3CDTF">2016-09-13T07:18:30Z</dcterms:modified>
</cp:coreProperties>
</file>