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65" r:id="rId2"/>
  </p:sldMasterIdLst>
  <p:notesMasterIdLst>
    <p:notesMasterId r:id="rId17"/>
  </p:notesMasterIdLst>
  <p:sldIdLst>
    <p:sldId id="256" r:id="rId3"/>
    <p:sldId id="380" r:id="rId4"/>
    <p:sldId id="379" r:id="rId5"/>
    <p:sldId id="338" r:id="rId6"/>
    <p:sldId id="329" r:id="rId7"/>
    <p:sldId id="381" r:id="rId8"/>
    <p:sldId id="344" r:id="rId9"/>
    <p:sldId id="354" r:id="rId10"/>
    <p:sldId id="383" r:id="rId11"/>
    <p:sldId id="382" r:id="rId12"/>
    <p:sldId id="370" r:id="rId13"/>
    <p:sldId id="377" r:id="rId14"/>
    <p:sldId id="378" r:id="rId15"/>
    <p:sldId id="321" r:id="rId16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B9A3"/>
    <a:srgbClr val="226068"/>
    <a:srgbClr val="2E5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5" autoAdjust="0"/>
    <p:restoredTop sz="68994" autoAdjust="0"/>
  </p:normalViewPr>
  <p:slideViewPr>
    <p:cSldViewPr snapToGrid="0">
      <p:cViewPr>
        <p:scale>
          <a:sx n="82" d="100"/>
          <a:sy n="82" d="100"/>
        </p:scale>
        <p:origin x="-24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3576" y="106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Calls to ASBFEO Info line</a:t>
            </a:r>
          </a:p>
        </c:rich>
      </c:tx>
      <c:layout>
        <c:manualLayout>
          <c:xMode val="edge"/>
          <c:yMode val="edge"/>
          <c:x val="0.13923533195169013"/>
          <c:y val="2.646770069890683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elete val="1"/>
          </c:dLbls>
          <c:cat>
            <c:strRef>
              <c:f>Sheet1!$A$2:$A$3</c:f>
              <c:strCache>
                <c:ptCount val="2"/>
                <c:pt idx="0">
                  <c:v>Disputes</c:v>
                </c:pt>
                <c:pt idx="1">
                  <c:v>General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103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95CDD1-9011-4970-8A9E-2E0D3CBC75CA}" type="doc">
      <dgm:prSet loTypeId="urn:microsoft.com/office/officeart/2005/8/layout/list1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n-AU"/>
        </a:p>
      </dgm:t>
    </dgm:pt>
    <dgm:pt modelId="{1A347463-1C9D-4E9B-9C49-24BA1F1E5E63}">
      <dgm:prSet phldrT="[Text]"/>
      <dgm:spPr/>
      <dgm:t>
        <a:bodyPr/>
        <a:lstStyle/>
        <a:p>
          <a:r>
            <a:rPr lang="en-AU" dirty="0" smtClean="0"/>
            <a:t>Payment times &amp; Cash flow</a:t>
          </a:r>
          <a:endParaRPr lang="en-AU" dirty="0"/>
        </a:p>
      </dgm:t>
    </dgm:pt>
    <dgm:pt modelId="{6A2D405D-8B99-4178-81AE-6235E8F00D33}" type="parTrans" cxnId="{85256B64-66E5-49E9-982B-1A2DB0CDD87A}">
      <dgm:prSet/>
      <dgm:spPr/>
      <dgm:t>
        <a:bodyPr/>
        <a:lstStyle/>
        <a:p>
          <a:endParaRPr lang="en-AU"/>
        </a:p>
      </dgm:t>
    </dgm:pt>
    <dgm:pt modelId="{E1B264B2-5B5A-4D6E-B25B-E3ED595A412B}" type="sibTrans" cxnId="{85256B64-66E5-49E9-982B-1A2DB0CDD87A}">
      <dgm:prSet/>
      <dgm:spPr/>
      <dgm:t>
        <a:bodyPr/>
        <a:lstStyle/>
        <a:p>
          <a:endParaRPr lang="en-AU"/>
        </a:p>
      </dgm:t>
    </dgm:pt>
    <dgm:pt modelId="{058A39F6-BB44-4101-8808-06A6B199C7EE}">
      <dgm:prSet phldrT="[Text]"/>
      <dgm:spPr/>
      <dgm:t>
        <a:bodyPr/>
        <a:lstStyle/>
        <a:p>
          <a:r>
            <a:rPr lang="en-AU" dirty="0" smtClean="0"/>
            <a:t>Red tape	</a:t>
          </a:r>
          <a:endParaRPr lang="en-AU" dirty="0"/>
        </a:p>
      </dgm:t>
    </dgm:pt>
    <dgm:pt modelId="{30B60124-DDDE-437E-AECD-56ACFF1A0941}" type="parTrans" cxnId="{1BA621A9-F20F-4B79-9D44-61398CEC7293}">
      <dgm:prSet/>
      <dgm:spPr/>
      <dgm:t>
        <a:bodyPr/>
        <a:lstStyle/>
        <a:p>
          <a:endParaRPr lang="en-AU"/>
        </a:p>
      </dgm:t>
    </dgm:pt>
    <dgm:pt modelId="{20BC0F41-B9CD-4126-9BA3-1440E591971F}" type="sibTrans" cxnId="{1BA621A9-F20F-4B79-9D44-61398CEC7293}">
      <dgm:prSet/>
      <dgm:spPr/>
      <dgm:t>
        <a:bodyPr/>
        <a:lstStyle/>
        <a:p>
          <a:endParaRPr lang="en-AU"/>
        </a:p>
      </dgm:t>
    </dgm:pt>
    <dgm:pt modelId="{C9D16CE4-7217-4C5E-A1FE-F38B08ACE034}">
      <dgm:prSet/>
      <dgm:spPr/>
      <dgm:t>
        <a:bodyPr/>
        <a:lstStyle/>
        <a:p>
          <a:r>
            <a:rPr lang="en-AU" dirty="0" smtClean="0"/>
            <a:t>Banks</a:t>
          </a:r>
          <a:endParaRPr lang="en-AU" dirty="0"/>
        </a:p>
      </dgm:t>
    </dgm:pt>
    <dgm:pt modelId="{335C314B-64A1-4E60-B0C2-AB1C94B9927B}" type="parTrans" cxnId="{52B6F016-6B23-42D6-BC32-F3D7B7F09E3A}">
      <dgm:prSet/>
      <dgm:spPr/>
      <dgm:t>
        <a:bodyPr/>
        <a:lstStyle/>
        <a:p>
          <a:endParaRPr lang="en-AU"/>
        </a:p>
      </dgm:t>
    </dgm:pt>
    <dgm:pt modelId="{79C39389-201B-4358-B3A5-1F529337A589}" type="sibTrans" cxnId="{52B6F016-6B23-42D6-BC32-F3D7B7F09E3A}">
      <dgm:prSet/>
      <dgm:spPr/>
      <dgm:t>
        <a:bodyPr/>
        <a:lstStyle/>
        <a:p>
          <a:endParaRPr lang="en-AU"/>
        </a:p>
      </dgm:t>
    </dgm:pt>
    <dgm:pt modelId="{73912668-C132-47ED-9A97-CE282FEAEBDF}">
      <dgm:prSet/>
      <dgm:spPr/>
      <dgm:t>
        <a:bodyPr/>
        <a:lstStyle/>
        <a:p>
          <a:r>
            <a:rPr lang="en-AU" dirty="0" smtClean="0"/>
            <a:t>Telco issues</a:t>
          </a:r>
          <a:endParaRPr lang="en-AU" dirty="0"/>
        </a:p>
      </dgm:t>
    </dgm:pt>
    <dgm:pt modelId="{0AEAFEAC-47D2-4228-8745-EE2D0CA87AD2}" type="parTrans" cxnId="{9C9355EC-F5E8-4CFA-B158-1352895EFC7B}">
      <dgm:prSet/>
      <dgm:spPr/>
      <dgm:t>
        <a:bodyPr/>
        <a:lstStyle/>
        <a:p>
          <a:endParaRPr lang="en-AU"/>
        </a:p>
      </dgm:t>
    </dgm:pt>
    <dgm:pt modelId="{AE1EF96A-94C6-4A16-A73A-841A04E62751}" type="sibTrans" cxnId="{9C9355EC-F5E8-4CFA-B158-1352895EFC7B}">
      <dgm:prSet/>
      <dgm:spPr/>
      <dgm:t>
        <a:bodyPr/>
        <a:lstStyle/>
        <a:p>
          <a:endParaRPr lang="en-AU"/>
        </a:p>
      </dgm:t>
    </dgm:pt>
    <dgm:pt modelId="{6D455255-A0F4-42F0-BA61-EF00655C4EE6}" type="pres">
      <dgm:prSet presAssocID="{ED95CDD1-9011-4970-8A9E-2E0D3CBC75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A6DF68E8-4AD0-4AE6-9838-3E40BE2EC1FD}" type="pres">
      <dgm:prSet presAssocID="{1A347463-1C9D-4E9B-9C49-24BA1F1E5E63}" presName="parentLin" presStyleCnt="0"/>
      <dgm:spPr/>
    </dgm:pt>
    <dgm:pt modelId="{60901319-47AA-4285-9095-10D9A49F42E1}" type="pres">
      <dgm:prSet presAssocID="{1A347463-1C9D-4E9B-9C49-24BA1F1E5E63}" presName="parentLeftMargin" presStyleLbl="node1" presStyleIdx="0" presStyleCnt="4"/>
      <dgm:spPr/>
      <dgm:t>
        <a:bodyPr/>
        <a:lstStyle/>
        <a:p>
          <a:endParaRPr lang="en-AU"/>
        </a:p>
      </dgm:t>
    </dgm:pt>
    <dgm:pt modelId="{F6A1E02C-525A-4834-A9C3-9A2C43879F48}" type="pres">
      <dgm:prSet presAssocID="{1A347463-1C9D-4E9B-9C49-24BA1F1E5E6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E35792E-A2AC-4745-88B3-35884F39FD8A}" type="pres">
      <dgm:prSet presAssocID="{1A347463-1C9D-4E9B-9C49-24BA1F1E5E63}" presName="negativeSpace" presStyleCnt="0"/>
      <dgm:spPr/>
    </dgm:pt>
    <dgm:pt modelId="{DDC784B7-818F-4192-9891-A6DB678B5076}" type="pres">
      <dgm:prSet presAssocID="{1A347463-1C9D-4E9B-9C49-24BA1F1E5E63}" presName="childText" presStyleLbl="conFgAcc1" presStyleIdx="0" presStyleCnt="4">
        <dgm:presLayoutVars>
          <dgm:bulletEnabled val="1"/>
        </dgm:presLayoutVars>
      </dgm:prSet>
      <dgm:spPr/>
    </dgm:pt>
    <dgm:pt modelId="{602A3F41-65DA-4CBB-8366-AFDAF2F58869}" type="pres">
      <dgm:prSet presAssocID="{E1B264B2-5B5A-4D6E-B25B-E3ED595A412B}" presName="spaceBetweenRectangles" presStyleCnt="0"/>
      <dgm:spPr/>
    </dgm:pt>
    <dgm:pt modelId="{BD2A7191-08D6-46BC-AC24-49AAEFA5EBA6}" type="pres">
      <dgm:prSet presAssocID="{058A39F6-BB44-4101-8808-06A6B199C7EE}" presName="parentLin" presStyleCnt="0"/>
      <dgm:spPr/>
    </dgm:pt>
    <dgm:pt modelId="{9228BC3E-C459-4D66-AC74-AF29477110EF}" type="pres">
      <dgm:prSet presAssocID="{058A39F6-BB44-4101-8808-06A6B199C7EE}" presName="parentLeftMargin" presStyleLbl="node1" presStyleIdx="0" presStyleCnt="4"/>
      <dgm:spPr/>
      <dgm:t>
        <a:bodyPr/>
        <a:lstStyle/>
        <a:p>
          <a:endParaRPr lang="en-AU"/>
        </a:p>
      </dgm:t>
    </dgm:pt>
    <dgm:pt modelId="{1F3BDC47-E7BF-4BDF-8BA2-91C9DEA34083}" type="pres">
      <dgm:prSet presAssocID="{058A39F6-BB44-4101-8808-06A6B199C7E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D2ECE06-1EE3-4F9D-89F2-E646AC1A0BF2}" type="pres">
      <dgm:prSet presAssocID="{058A39F6-BB44-4101-8808-06A6B199C7EE}" presName="negativeSpace" presStyleCnt="0"/>
      <dgm:spPr/>
    </dgm:pt>
    <dgm:pt modelId="{3A6E44AF-E010-48BC-B72B-99E801510D31}" type="pres">
      <dgm:prSet presAssocID="{058A39F6-BB44-4101-8808-06A6B199C7EE}" presName="childText" presStyleLbl="conFgAcc1" presStyleIdx="1" presStyleCnt="4">
        <dgm:presLayoutVars>
          <dgm:bulletEnabled val="1"/>
        </dgm:presLayoutVars>
      </dgm:prSet>
      <dgm:spPr/>
    </dgm:pt>
    <dgm:pt modelId="{75DF3A58-2BA8-4252-95E0-87EFF731C92F}" type="pres">
      <dgm:prSet presAssocID="{20BC0F41-B9CD-4126-9BA3-1440E591971F}" presName="spaceBetweenRectangles" presStyleCnt="0"/>
      <dgm:spPr/>
    </dgm:pt>
    <dgm:pt modelId="{C9F0404F-F535-48F5-B0FD-F226CBD43ABB}" type="pres">
      <dgm:prSet presAssocID="{C9D16CE4-7217-4C5E-A1FE-F38B08ACE034}" presName="parentLin" presStyleCnt="0"/>
      <dgm:spPr/>
    </dgm:pt>
    <dgm:pt modelId="{09238E45-6DF7-44F8-A5B0-D570297F9681}" type="pres">
      <dgm:prSet presAssocID="{C9D16CE4-7217-4C5E-A1FE-F38B08ACE034}" presName="parentLeftMargin" presStyleLbl="node1" presStyleIdx="1" presStyleCnt="4"/>
      <dgm:spPr/>
      <dgm:t>
        <a:bodyPr/>
        <a:lstStyle/>
        <a:p>
          <a:endParaRPr lang="en-AU"/>
        </a:p>
      </dgm:t>
    </dgm:pt>
    <dgm:pt modelId="{2D206C1B-B4BB-4A19-ABFD-08B382B373A3}" type="pres">
      <dgm:prSet presAssocID="{C9D16CE4-7217-4C5E-A1FE-F38B08ACE03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5BA2E74-0C33-4F7E-9C28-74817C9BF10B}" type="pres">
      <dgm:prSet presAssocID="{C9D16CE4-7217-4C5E-A1FE-F38B08ACE034}" presName="negativeSpace" presStyleCnt="0"/>
      <dgm:spPr/>
    </dgm:pt>
    <dgm:pt modelId="{78AE917C-1785-473B-8CA2-7DC8B8056C88}" type="pres">
      <dgm:prSet presAssocID="{C9D16CE4-7217-4C5E-A1FE-F38B08ACE034}" presName="childText" presStyleLbl="conFgAcc1" presStyleIdx="2" presStyleCnt="4">
        <dgm:presLayoutVars>
          <dgm:bulletEnabled val="1"/>
        </dgm:presLayoutVars>
      </dgm:prSet>
      <dgm:spPr/>
    </dgm:pt>
    <dgm:pt modelId="{3C55E560-26CF-4735-AFF4-009D0879AC50}" type="pres">
      <dgm:prSet presAssocID="{79C39389-201B-4358-B3A5-1F529337A589}" presName="spaceBetweenRectangles" presStyleCnt="0"/>
      <dgm:spPr/>
    </dgm:pt>
    <dgm:pt modelId="{3C20BD43-F8E0-4E98-BE85-2C6653DCA1FE}" type="pres">
      <dgm:prSet presAssocID="{73912668-C132-47ED-9A97-CE282FEAEBDF}" presName="parentLin" presStyleCnt="0"/>
      <dgm:spPr/>
    </dgm:pt>
    <dgm:pt modelId="{685C4A71-2653-4D3D-9A66-D3A28AD3B7AA}" type="pres">
      <dgm:prSet presAssocID="{73912668-C132-47ED-9A97-CE282FEAEBDF}" presName="parentLeftMargin" presStyleLbl="node1" presStyleIdx="2" presStyleCnt="4"/>
      <dgm:spPr/>
      <dgm:t>
        <a:bodyPr/>
        <a:lstStyle/>
        <a:p>
          <a:endParaRPr lang="en-AU"/>
        </a:p>
      </dgm:t>
    </dgm:pt>
    <dgm:pt modelId="{628E7CD1-AE9C-4E41-A151-7D34932DEC3E}" type="pres">
      <dgm:prSet presAssocID="{73912668-C132-47ED-9A97-CE282FEAEBD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AA478FB-C52C-41AF-B358-F8F7D3F2CC95}" type="pres">
      <dgm:prSet presAssocID="{73912668-C132-47ED-9A97-CE282FEAEBDF}" presName="negativeSpace" presStyleCnt="0"/>
      <dgm:spPr/>
    </dgm:pt>
    <dgm:pt modelId="{675E863E-35D6-426B-962C-5DA5BA7DCF45}" type="pres">
      <dgm:prSet presAssocID="{73912668-C132-47ED-9A97-CE282FEAEBD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2B6F016-6B23-42D6-BC32-F3D7B7F09E3A}" srcId="{ED95CDD1-9011-4970-8A9E-2E0D3CBC75CA}" destId="{C9D16CE4-7217-4C5E-A1FE-F38B08ACE034}" srcOrd="2" destOrd="0" parTransId="{335C314B-64A1-4E60-B0C2-AB1C94B9927B}" sibTransId="{79C39389-201B-4358-B3A5-1F529337A589}"/>
    <dgm:cxn modelId="{85256B64-66E5-49E9-982B-1A2DB0CDD87A}" srcId="{ED95CDD1-9011-4970-8A9E-2E0D3CBC75CA}" destId="{1A347463-1C9D-4E9B-9C49-24BA1F1E5E63}" srcOrd="0" destOrd="0" parTransId="{6A2D405D-8B99-4178-81AE-6235E8F00D33}" sibTransId="{E1B264B2-5B5A-4D6E-B25B-E3ED595A412B}"/>
    <dgm:cxn modelId="{ED2DA61E-0636-4F8B-A8F8-3C4F7C6099A0}" type="presOf" srcId="{C9D16CE4-7217-4C5E-A1FE-F38B08ACE034}" destId="{2D206C1B-B4BB-4A19-ABFD-08B382B373A3}" srcOrd="1" destOrd="0" presId="urn:microsoft.com/office/officeart/2005/8/layout/list1"/>
    <dgm:cxn modelId="{67DB92F8-99E1-4527-B46B-8BCA3E9F7545}" type="presOf" srcId="{73912668-C132-47ED-9A97-CE282FEAEBDF}" destId="{685C4A71-2653-4D3D-9A66-D3A28AD3B7AA}" srcOrd="0" destOrd="0" presId="urn:microsoft.com/office/officeart/2005/8/layout/list1"/>
    <dgm:cxn modelId="{9C9355EC-F5E8-4CFA-B158-1352895EFC7B}" srcId="{ED95CDD1-9011-4970-8A9E-2E0D3CBC75CA}" destId="{73912668-C132-47ED-9A97-CE282FEAEBDF}" srcOrd="3" destOrd="0" parTransId="{0AEAFEAC-47D2-4228-8745-EE2D0CA87AD2}" sibTransId="{AE1EF96A-94C6-4A16-A73A-841A04E62751}"/>
    <dgm:cxn modelId="{50274B5C-EFD4-49EA-BB04-582721A7050E}" type="presOf" srcId="{73912668-C132-47ED-9A97-CE282FEAEBDF}" destId="{628E7CD1-AE9C-4E41-A151-7D34932DEC3E}" srcOrd="1" destOrd="0" presId="urn:microsoft.com/office/officeart/2005/8/layout/list1"/>
    <dgm:cxn modelId="{F2D5BCBD-6A96-4AF6-8828-F2D800E1EEAB}" type="presOf" srcId="{C9D16CE4-7217-4C5E-A1FE-F38B08ACE034}" destId="{09238E45-6DF7-44F8-A5B0-D570297F9681}" srcOrd="0" destOrd="0" presId="urn:microsoft.com/office/officeart/2005/8/layout/list1"/>
    <dgm:cxn modelId="{A5332B95-65C0-4DEB-8901-3003F6035493}" type="presOf" srcId="{058A39F6-BB44-4101-8808-06A6B199C7EE}" destId="{9228BC3E-C459-4D66-AC74-AF29477110EF}" srcOrd="0" destOrd="0" presId="urn:microsoft.com/office/officeart/2005/8/layout/list1"/>
    <dgm:cxn modelId="{3D1BD233-C450-4945-A734-AADA3B83DD0E}" type="presOf" srcId="{1A347463-1C9D-4E9B-9C49-24BA1F1E5E63}" destId="{F6A1E02C-525A-4834-A9C3-9A2C43879F48}" srcOrd="1" destOrd="0" presId="urn:microsoft.com/office/officeart/2005/8/layout/list1"/>
    <dgm:cxn modelId="{C470BF1A-187D-440D-9760-5CDAB742949E}" type="presOf" srcId="{058A39F6-BB44-4101-8808-06A6B199C7EE}" destId="{1F3BDC47-E7BF-4BDF-8BA2-91C9DEA34083}" srcOrd="1" destOrd="0" presId="urn:microsoft.com/office/officeart/2005/8/layout/list1"/>
    <dgm:cxn modelId="{517214DB-CDA2-4F0E-9D3A-1D13BA012037}" type="presOf" srcId="{1A347463-1C9D-4E9B-9C49-24BA1F1E5E63}" destId="{60901319-47AA-4285-9095-10D9A49F42E1}" srcOrd="0" destOrd="0" presId="urn:microsoft.com/office/officeart/2005/8/layout/list1"/>
    <dgm:cxn modelId="{1BA621A9-F20F-4B79-9D44-61398CEC7293}" srcId="{ED95CDD1-9011-4970-8A9E-2E0D3CBC75CA}" destId="{058A39F6-BB44-4101-8808-06A6B199C7EE}" srcOrd="1" destOrd="0" parTransId="{30B60124-DDDE-437E-AECD-56ACFF1A0941}" sibTransId="{20BC0F41-B9CD-4126-9BA3-1440E591971F}"/>
    <dgm:cxn modelId="{60B14921-133A-4B21-856A-05B8A68A843F}" type="presOf" srcId="{ED95CDD1-9011-4970-8A9E-2E0D3CBC75CA}" destId="{6D455255-A0F4-42F0-BA61-EF00655C4EE6}" srcOrd="0" destOrd="0" presId="urn:microsoft.com/office/officeart/2005/8/layout/list1"/>
    <dgm:cxn modelId="{52F3897E-4FE6-4DA3-A7AF-40E79EFE3475}" type="presParOf" srcId="{6D455255-A0F4-42F0-BA61-EF00655C4EE6}" destId="{A6DF68E8-4AD0-4AE6-9838-3E40BE2EC1FD}" srcOrd="0" destOrd="0" presId="urn:microsoft.com/office/officeart/2005/8/layout/list1"/>
    <dgm:cxn modelId="{9C35B7F0-08ED-426B-BFDE-AE69BD7D6653}" type="presParOf" srcId="{A6DF68E8-4AD0-4AE6-9838-3E40BE2EC1FD}" destId="{60901319-47AA-4285-9095-10D9A49F42E1}" srcOrd="0" destOrd="0" presId="urn:microsoft.com/office/officeart/2005/8/layout/list1"/>
    <dgm:cxn modelId="{6B0508E9-2797-4841-BAA9-9BD148C4B84A}" type="presParOf" srcId="{A6DF68E8-4AD0-4AE6-9838-3E40BE2EC1FD}" destId="{F6A1E02C-525A-4834-A9C3-9A2C43879F48}" srcOrd="1" destOrd="0" presId="urn:microsoft.com/office/officeart/2005/8/layout/list1"/>
    <dgm:cxn modelId="{C7623B3F-2A48-4ABD-A935-4BED5388B850}" type="presParOf" srcId="{6D455255-A0F4-42F0-BA61-EF00655C4EE6}" destId="{8E35792E-A2AC-4745-88B3-35884F39FD8A}" srcOrd="1" destOrd="0" presId="urn:microsoft.com/office/officeart/2005/8/layout/list1"/>
    <dgm:cxn modelId="{5D0871C8-90B0-452C-B757-842193E0925A}" type="presParOf" srcId="{6D455255-A0F4-42F0-BA61-EF00655C4EE6}" destId="{DDC784B7-818F-4192-9891-A6DB678B5076}" srcOrd="2" destOrd="0" presId="urn:microsoft.com/office/officeart/2005/8/layout/list1"/>
    <dgm:cxn modelId="{26E36260-1654-4C25-8032-127A93269641}" type="presParOf" srcId="{6D455255-A0F4-42F0-BA61-EF00655C4EE6}" destId="{602A3F41-65DA-4CBB-8366-AFDAF2F58869}" srcOrd="3" destOrd="0" presId="urn:microsoft.com/office/officeart/2005/8/layout/list1"/>
    <dgm:cxn modelId="{F49F76BC-AAB1-4FAC-9FFD-9A7DF95D430B}" type="presParOf" srcId="{6D455255-A0F4-42F0-BA61-EF00655C4EE6}" destId="{BD2A7191-08D6-46BC-AC24-49AAEFA5EBA6}" srcOrd="4" destOrd="0" presId="urn:microsoft.com/office/officeart/2005/8/layout/list1"/>
    <dgm:cxn modelId="{86365F28-856E-47E2-B4EC-C4D668D038DA}" type="presParOf" srcId="{BD2A7191-08D6-46BC-AC24-49AAEFA5EBA6}" destId="{9228BC3E-C459-4D66-AC74-AF29477110EF}" srcOrd="0" destOrd="0" presId="urn:microsoft.com/office/officeart/2005/8/layout/list1"/>
    <dgm:cxn modelId="{365DFA6F-79B8-451D-B4F1-78FD39FF7EB8}" type="presParOf" srcId="{BD2A7191-08D6-46BC-AC24-49AAEFA5EBA6}" destId="{1F3BDC47-E7BF-4BDF-8BA2-91C9DEA34083}" srcOrd="1" destOrd="0" presId="urn:microsoft.com/office/officeart/2005/8/layout/list1"/>
    <dgm:cxn modelId="{586700C6-6420-4A53-820D-3C1CE39DD4D7}" type="presParOf" srcId="{6D455255-A0F4-42F0-BA61-EF00655C4EE6}" destId="{6D2ECE06-1EE3-4F9D-89F2-E646AC1A0BF2}" srcOrd="5" destOrd="0" presId="urn:microsoft.com/office/officeart/2005/8/layout/list1"/>
    <dgm:cxn modelId="{A39CC062-6D4F-40D0-8E4E-2B78B2E39244}" type="presParOf" srcId="{6D455255-A0F4-42F0-BA61-EF00655C4EE6}" destId="{3A6E44AF-E010-48BC-B72B-99E801510D31}" srcOrd="6" destOrd="0" presId="urn:microsoft.com/office/officeart/2005/8/layout/list1"/>
    <dgm:cxn modelId="{A6649D67-9EBB-4EEB-ABFA-2389F2136678}" type="presParOf" srcId="{6D455255-A0F4-42F0-BA61-EF00655C4EE6}" destId="{75DF3A58-2BA8-4252-95E0-87EFF731C92F}" srcOrd="7" destOrd="0" presId="urn:microsoft.com/office/officeart/2005/8/layout/list1"/>
    <dgm:cxn modelId="{E9DC682B-A82A-4EB6-BD61-F27C5660B89D}" type="presParOf" srcId="{6D455255-A0F4-42F0-BA61-EF00655C4EE6}" destId="{C9F0404F-F535-48F5-B0FD-F226CBD43ABB}" srcOrd="8" destOrd="0" presId="urn:microsoft.com/office/officeart/2005/8/layout/list1"/>
    <dgm:cxn modelId="{7694FB20-1F9C-414D-BCDA-15EF7B7ED94E}" type="presParOf" srcId="{C9F0404F-F535-48F5-B0FD-F226CBD43ABB}" destId="{09238E45-6DF7-44F8-A5B0-D570297F9681}" srcOrd="0" destOrd="0" presId="urn:microsoft.com/office/officeart/2005/8/layout/list1"/>
    <dgm:cxn modelId="{6B64006C-8344-420E-B905-87A53B7CB95C}" type="presParOf" srcId="{C9F0404F-F535-48F5-B0FD-F226CBD43ABB}" destId="{2D206C1B-B4BB-4A19-ABFD-08B382B373A3}" srcOrd="1" destOrd="0" presId="urn:microsoft.com/office/officeart/2005/8/layout/list1"/>
    <dgm:cxn modelId="{E98B8F50-7275-45D2-9D78-2B5319599271}" type="presParOf" srcId="{6D455255-A0F4-42F0-BA61-EF00655C4EE6}" destId="{45BA2E74-0C33-4F7E-9C28-74817C9BF10B}" srcOrd="9" destOrd="0" presId="urn:microsoft.com/office/officeart/2005/8/layout/list1"/>
    <dgm:cxn modelId="{AB16FD3E-0D1D-46E6-B676-7314416AE833}" type="presParOf" srcId="{6D455255-A0F4-42F0-BA61-EF00655C4EE6}" destId="{78AE917C-1785-473B-8CA2-7DC8B8056C88}" srcOrd="10" destOrd="0" presId="urn:microsoft.com/office/officeart/2005/8/layout/list1"/>
    <dgm:cxn modelId="{56296DEF-04A8-4B9C-B364-9C5AC5C2972F}" type="presParOf" srcId="{6D455255-A0F4-42F0-BA61-EF00655C4EE6}" destId="{3C55E560-26CF-4735-AFF4-009D0879AC50}" srcOrd="11" destOrd="0" presId="urn:microsoft.com/office/officeart/2005/8/layout/list1"/>
    <dgm:cxn modelId="{F38977FE-915C-49A3-B8A7-AEB69D6D1D5B}" type="presParOf" srcId="{6D455255-A0F4-42F0-BA61-EF00655C4EE6}" destId="{3C20BD43-F8E0-4E98-BE85-2C6653DCA1FE}" srcOrd="12" destOrd="0" presId="urn:microsoft.com/office/officeart/2005/8/layout/list1"/>
    <dgm:cxn modelId="{EC60396C-3519-4546-92B0-8851B7B53FE3}" type="presParOf" srcId="{3C20BD43-F8E0-4E98-BE85-2C6653DCA1FE}" destId="{685C4A71-2653-4D3D-9A66-D3A28AD3B7AA}" srcOrd="0" destOrd="0" presId="urn:microsoft.com/office/officeart/2005/8/layout/list1"/>
    <dgm:cxn modelId="{50829348-9CCD-4510-9F27-0779F33B16C4}" type="presParOf" srcId="{3C20BD43-F8E0-4E98-BE85-2C6653DCA1FE}" destId="{628E7CD1-AE9C-4E41-A151-7D34932DEC3E}" srcOrd="1" destOrd="0" presId="urn:microsoft.com/office/officeart/2005/8/layout/list1"/>
    <dgm:cxn modelId="{09F8FBD3-53C6-4B2A-B72A-41618B364FA4}" type="presParOf" srcId="{6D455255-A0F4-42F0-BA61-EF00655C4EE6}" destId="{7AA478FB-C52C-41AF-B358-F8F7D3F2CC95}" srcOrd="13" destOrd="0" presId="urn:microsoft.com/office/officeart/2005/8/layout/list1"/>
    <dgm:cxn modelId="{0E19B0CD-256D-4B8A-BFB6-B01722522485}" type="presParOf" srcId="{6D455255-A0F4-42F0-BA61-EF00655C4EE6}" destId="{675E863E-35D6-426B-962C-5DA5BA7DCF4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D3454C-6F70-4734-B0A8-D59BAC8FC9EB}" type="doc">
      <dgm:prSet loTypeId="urn:microsoft.com/office/officeart/2005/8/layout/pyramid3" loCatId="pyramid" qsTypeId="urn:microsoft.com/office/officeart/2005/8/quickstyle/3d2" qsCatId="3D" csTypeId="urn:microsoft.com/office/officeart/2005/8/colors/accent3_4" csCatId="accent3" phldr="1"/>
      <dgm:spPr/>
    </dgm:pt>
    <dgm:pt modelId="{D870C29B-01B6-468D-8DCB-C0908661EE49}">
      <dgm:prSet phldrT="[Text]"/>
      <dgm:spPr/>
      <dgm:t>
        <a:bodyPr/>
        <a:lstStyle/>
        <a:p>
          <a:r>
            <a:rPr lang="en-AU" b="1" dirty="0" smtClean="0">
              <a:solidFill>
                <a:schemeClr val="bg1"/>
              </a:solidFill>
            </a:rPr>
            <a:t>ATO</a:t>
          </a:r>
          <a:endParaRPr lang="en-AU" b="1" dirty="0">
            <a:solidFill>
              <a:schemeClr val="bg1"/>
            </a:solidFill>
          </a:endParaRPr>
        </a:p>
      </dgm:t>
    </dgm:pt>
    <dgm:pt modelId="{F003B5AA-A4A6-454C-A111-DCBC82CC9F63}" type="parTrans" cxnId="{D3BA10A6-E266-470B-8CCA-00BC2EAC0D96}">
      <dgm:prSet/>
      <dgm:spPr/>
      <dgm:t>
        <a:bodyPr/>
        <a:lstStyle/>
        <a:p>
          <a:endParaRPr lang="en-AU"/>
        </a:p>
      </dgm:t>
    </dgm:pt>
    <dgm:pt modelId="{B953CCB3-CB5B-4DDF-BDD6-97CB46D6AEC4}" type="sibTrans" cxnId="{D3BA10A6-E266-470B-8CCA-00BC2EAC0D96}">
      <dgm:prSet/>
      <dgm:spPr/>
      <dgm:t>
        <a:bodyPr/>
        <a:lstStyle/>
        <a:p>
          <a:endParaRPr lang="en-AU"/>
        </a:p>
      </dgm:t>
    </dgm:pt>
    <dgm:pt modelId="{B39CDF16-034D-4A48-BD63-498F2B443C6E}">
      <dgm:prSet/>
      <dgm:spPr/>
      <dgm:t>
        <a:bodyPr/>
        <a:lstStyle/>
        <a:p>
          <a:r>
            <a:rPr lang="en-AU" dirty="0" err="1" smtClean="0">
              <a:solidFill>
                <a:schemeClr val="bg1"/>
              </a:solidFill>
            </a:rPr>
            <a:t>Dept</a:t>
          </a:r>
          <a:r>
            <a:rPr lang="en-AU" dirty="0" smtClean="0">
              <a:solidFill>
                <a:schemeClr val="bg1"/>
              </a:solidFill>
            </a:rPr>
            <a:t> of employment</a:t>
          </a:r>
          <a:endParaRPr lang="en-AU" dirty="0">
            <a:solidFill>
              <a:schemeClr val="bg1"/>
            </a:solidFill>
          </a:endParaRPr>
        </a:p>
      </dgm:t>
    </dgm:pt>
    <dgm:pt modelId="{CAE7648B-726A-420F-A58B-B5D9BEA7BEA7}" type="parTrans" cxnId="{A3FA9E47-3B25-4764-8A09-E920F733BE8E}">
      <dgm:prSet/>
      <dgm:spPr/>
      <dgm:t>
        <a:bodyPr/>
        <a:lstStyle/>
        <a:p>
          <a:endParaRPr lang="en-AU"/>
        </a:p>
      </dgm:t>
    </dgm:pt>
    <dgm:pt modelId="{1DF7DB76-3353-40CB-A500-2E736CA87D5E}" type="sibTrans" cxnId="{A3FA9E47-3B25-4764-8A09-E920F733BE8E}">
      <dgm:prSet/>
      <dgm:spPr/>
      <dgm:t>
        <a:bodyPr/>
        <a:lstStyle/>
        <a:p>
          <a:endParaRPr lang="en-AU"/>
        </a:p>
      </dgm:t>
    </dgm:pt>
    <dgm:pt modelId="{56414B85-5047-44BF-AEED-5688D84E6B34}">
      <dgm:prSet custT="1"/>
      <dgm:spPr/>
      <dgm:t>
        <a:bodyPr/>
        <a:lstStyle/>
        <a:p>
          <a:r>
            <a:rPr lang="en-AU" sz="1200" b="1" dirty="0" smtClean="0">
              <a:solidFill>
                <a:schemeClr val="accent3">
                  <a:lumMod val="75000"/>
                </a:schemeClr>
              </a:solidFill>
            </a:rPr>
            <a:t>Department of health</a:t>
          </a:r>
          <a:endParaRPr lang="en-AU" sz="1200" b="1" dirty="0">
            <a:solidFill>
              <a:schemeClr val="accent3">
                <a:lumMod val="75000"/>
              </a:schemeClr>
            </a:solidFill>
          </a:endParaRPr>
        </a:p>
      </dgm:t>
    </dgm:pt>
    <dgm:pt modelId="{5FB716ED-F330-41E2-AB2C-1533EADC35B5}" type="parTrans" cxnId="{7B9D71D7-1F57-467D-A095-36DF69C16C18}">
      <dgm:prSet/>
      <dgm:spPr/>
      <dgm:t>
        <a:bodyPr/>
        <a:lstStyle/>
        <a:p>
          <a:endParaRPr lang="en-AU"/>
        </a:p>
      </dgm:t>
    </dgm:pt>
    <dgm:pt modelId="{FB3D8098-3F9E-4A28-AFDA-30FD61365A92}" type="sibTrans" cxnId="{7B9D71D7-1F57-467D-A095-36DF69C16C18}">
      <dgm:prSet/>
      <dgm:spPr/>
      <dgm:t>
        <a:bodyPr/>
        <a:lstStyle/>
        <a:p>
          <a:endParaRPr lang="en-AU"/>
        </a:p>
      </dgm:t>
    </dgm:pt>
    <dgm:pt modelId="{6D72D850-3791-44EC-BDBF-81DFD1966D85}" type="pres">
      <dgm:prSet presAssocID="{80D3454C-6F70-4734-B0A8-D59BAC8FC9EB}" presName="Name0" presStyleCnt="0">
        <dgm:presLayoutVars>
          <dgm:dir/>
          <dgm:animLvl val="lvl"/>
          <dgm:resizeHandles val="exact"/>
        </dgm:presLayoutVars>
      </dgm:prSet>
      <dgm:spPr/>
    </dgm:pt>
    <dgm:pt modelId="{CB1B7DBB-52E6-4DCF-AC33-180AEA83DE26}" type="pres">
      <dgm:prSet presAssocID="{D870C29B-01B6-468D-8DCB-C0908661EE49}" presName="Name8" presStyleCnt="0"/>
      <dgm:spPr/>
    </dgm:pt>
    <dgm:pt modelId="{305230E6-0A9F-4A1F-92C7-02F51AED2DB0}" type="pres">
      <dgm:prSet presAssocID="{D870C29B-01B6-468D-8DCB-C0908661EE4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64891F8-094E-4952-B42E-64F24B52F42D}" type="pres">
      <dgm:prSet presAssocID="{D870C29B-01B6-468D-8DCB-C0908661EE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3898F01-7423-412B-9391-3968C7095A3D}" type="pres">
      <dgm:prSet presAssocID="{B39CDF16-034D-4A48-BD63-498F2B443C6E}" presName="Name8" presStyleCnt="0"/>
      <dgm:spPr/>
    </dgm:pt>
    <dgm:pt modelId="{8AEA6945-88EE-477A-9E8B-CB088441E7ED}" type="pres">
      <dgm:prSet presAssocID="{B39CDF16-034D-4A48-BD63-498F2B443C6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5B7384A-F962-48A7-B10A-53E19C65FE96}" type="pres">
      <dgm:prSet presAssocID="{B39CDF16-034D-4A48-BD63-498F2B443C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2E0E951-444F-4C97-B926-02014E8997D1}" type="pres">
      <dgm:prSet presAssocID="{56414B85-5047-44BF-AEED-5688D84E6B34}" presName="Name8" presStyleCnt="0"/>
      <dgm:spPr/>
    </dgm:pt>
    <dgm:pt modelId="{4932F91F-0EA0-4D3A-89CE-5818EEC4A6FE}" type="pres">
      <dgm:prSet presAssocID="{56414B85-5047-44BF-AEED-5688D84E6B3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61F8DC9-4C74-4CCB-A6D5-36A551E62200}" type="pres">
      <dgm:prSet presAssocID="{56414B85-5047-44BF-AEED-5688D84E6B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14B0A43-44C1-4F9B-8590-CF306B20BED5}" type="presOf" srcId="{56414B85-5047-44BF-AEED-5688D84E6B34}" destId="{561F8DC9-4C74-4CCB-A6D5-36A551E62200}" srcOrd="1" destOrd="0" presId="urn:microsoft.com/office/officeart/2005/8/layout/pyramid3"/>
    <dgm:cxn modelId="{7B9D71D7-1F57-467D-A095-36DF69C16C18}" srcId="{80D3454C-6F70-4734-B0A8-D59BAC8FC9EB}" destId="{56414B85-5047-44BF-AEED-5688D84E6B34}" srcOrd="2" destOrd="0" parTransId="{5FB716ED-F330-41E2-AB2C-1533EADC35B5}" sibTransId="{FB3D8098-3F9E-4A28-AFDA-30FD61365A92}"/>
    <dgm:cxn modelId="{A3FA9E47-3B25-4764-8A09-E920F733BE8E}" srcId="{80D3454C-6F70-4734-B0A8-D59BAC8FC9EB}" destId="{B39CDF16-034D-4A48-BD63-498F2B443C6E}" srcOrd="1" destOrd="0" parTransId="{CAE7648B-726A-420F-A58B-B5D9BEA7BEA7}" sibTransId="{1DF7DB76-3353-40CB-A500-2E736CA87D5E}"/>
    <dgm:cxn modelId="{FC84E1F2-094E-47DD-9E21-1EBE625FFECB}" type="presOf" srcId="{B39CDF16-034D-4A48-BD63-498F2B443C6E}" destId="{8AEA6945-88EE-477A-9E8B-CB088441E7ED}" srcOrd="0" destOrd="0" presId="urn:microsoft.com/office/officeart/2005/8/layout/pyramid3"/>
    <dgm:cxn modelId="{8B3F32FB-07C6-4CC2-8BD1-0C864EDA26A9}" type="presOf" srcId="{B39CDF16-034D-4A48-BD63-498F2B443C6E}" destId="{E5B7384A-F962-48A7-B10A-53E19C65FE96}" srcOrd="1" destOrd="0" presId="urn:microsoft.com/office/officeart/2005/8/layout/pyramid3"/>
    <dgm:cxn modelId="{AA605B20-CED3-4276-A2C5-0E93F3E8150A}" type="presOf" srcId="{D870C29B-01B6-468D-8DCB-C0908661EE49}" destId="{305230E6-0A9F-4A1F-92C7-02F51AED2DB0}" srcOrd="0" destOrd="0" presId="urn:microsoft.com/office/officeart/2005/8/layout/pyramid3"/>
    <dgm:cxn modelId="{604BCE77-5179-4263-A854-4643F0ED1860}" type="presOf" srcId="{80D3454C-6F70-4734-B0A8-D59BAC8FC9EB}" destId="{6D72D850-3791-44EC-BDBF-81DFD1966D85}" srcOrd="0" destOrd="0" presId="urn:microsoft.com/office/officeart/2005/8/layout/pyramid3"/>
    <dgm:cxn modelId="{068FFF97-FFEA-40F5-B4B3-2032465BF857}" type="presOf" srcId="{D870C29B-01B6-468D-8DCB-C0908661EE49}" destId="{A64891F8-094E-4952-B42E-64F24B52F42D}" srcOrd="1" destOrd="0" presId="urn:microsoft.com/office/officeart/2005/8/layout/pyramid3"/>
    <dgm:cxn modelId="{AA115359-BE8B-4DC8-9466-301868CE5615}" type="presOf" srcId="{56414B85-5047-44BF-AEED-5688D84E6B34}" destId="{4932F91F-0EA0-4D3A-89CE-5818EEC4A6FE}" srcOrd="0" destOrd="0" presId="urn:microsoft.com/office/officeart/2005/8/layout/pyramid3"/>
    <dgm:cxn modelId="{D3BA10A6-E266-470B-8CCA-00BC2EAC0D96}" srcId="{80D3454C-6F70-4734-B0A8-D59BAC8FC9EB}" destId="{D870C29B-01B6-468D-8DCB-C0908661EE49}" srcOrd="0" destOrd="0" parTransId="{F003B5AA-A4A6-454C-A111-DCBC82CC9F63}" sibTransId="{B953CCB3-CB5B-4DDF-BDD6-97CB46D6AEC4}"/>
    <dgm:cxn modelId="{9B14F750-DC56-4BEB-8220-B751F784EE49}" type="presParOf" srcId="{6D72D850-3791-44EC-BDBF-81DFD1966D85}" destId="{CB1B7DBB-52E6-4DCF-AC33-180AEA83DE26}" srcOrd="0" destOrd="0" presId="urn:microsoft.com/office/officeart/2005/8/layout/pyramid3"/>
    <dgm:cxn modelId="{3E0678DC-6D34-4868-B6F6-080C86D72D7B}" type="presParOf" srcId="{CB1B7DBB-52E6-4DCF-AC33-180AEA83DE26}" destId="{305230E6-0A9F-4A1F-92C7-02F51AED2DB0}" srcOrd="0" destOrd="0" presId="urn:microsoft.com/office/officeart/2005/8/layout/pyramid3"/>
    <dgm:cxn modelId="{1FCC440C-29D3-49B7-9243-BFF806F805F0}" type="presParOf" srcId="{CB1B7DBB-52E6-4DCF-AC33-180AEA83DE26}" destId="{A64891F8-094E-4952-B42E-64F24B52F42D}" srcOrd="1" destOrd="0" presId="urn:microsoft.com/office/officeart/2005/8/layout/pyramid3"/>
    <dgm:cxn modelId="{6F9482DF-3A15-45F8-B8E6-0CD8F0973260}" type="presParOf" srcId="{6D72D850-3791-44EC-BDBF-81DFD1966D85}" destId="{83898F01-7423-412B-9391-3968C7095A3D}" srcOrd="1" destOrd="0" presId="urn:microsoft.com/office/officeart/2005/8/layout/pyramid3"/>
    <dgm:cxn modelId="{E15FCE0B-C331-4C3A-9760-DA54D047A1BD}" type="presParOf" srcId="{83898F01-7423-412B-9391-3968C7095A3D}" destId="{8AEA6945-88EE-477A-9E8B-CB088441E7ED}" srcOrd="0" destOrd="0" presId="urn:microsoft.com/office/officeart/2005/8/layout/pyramid3"/>
    <dgm:cxn modelId="{997D2E73-9038-416E-A834-CA880CA2E9FE}" type="presParOf" srcId="{83898F01-7423-412B-9391-3968C7095A3D}" destId="{E5B7384A-F962-48A7-B10A-53E19C65FE96}" srcOrd="1" destOrd="0" presId="urn:microsoft.com/office/officeart/2005/8/layout/pyramid3"/>
    <dgm:cxn modelId="{C2AE2044-720F-4F6A-BEBF-B0CE0DFA22C9}" type="presParOf" srcId="{6D72D850-3791-44EC-BDBF-81DFD1966D85}" destId="{02E0E951-444F-4C97-B926-02014E8997D1}" srcOrd="2" destOrd="0" presId="urn:microsoft.com/office/officeart/2005/8/layout/pyramid3"/>
    <dgm:cxn modelId="{AE4DC5B6-759C-454D-A32C-833E8A099C38}" type="presParOf" srcId="{02E0E951-444F-4C97-B926-02014E8997D1}" destId="{4932F91F-0EA0-4D3A-89CE-5818EEC4A6FE}" srcOrd="0" destOrd="0" presId="urn:microsoft.com/office/officeart/2005/8/layout/pyramid3"/>
    <dgm:cxn modelId="{CB713B2B-D2B6-4545-BFD5-1E1C21D69110}" type="presParOf" srcId="{02E0E951-444F-4C97-B926-02014E8997D1}" destId="{561F8DC9-4C74-4CCB-A6D5-36A551E6220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D3454C-6F70-4734-B0A8-D59BAC8FC9EB}" type="doc">
      <dgm:prSet loTypeId="urn:microsoft.com/office/officeart/2005/8/layout/pyramid3" loCatId="pyramid" qsTypeId="urn:microsoft.com/office/officeart/2005/8/quickstyle/3d2" qsCatId="3D" csTypeId="urn:microsoft.com/office/officeart/2005/8/colors/accent3_4" csCatId="accent3" phldr="1"/>
      <dgm:spPr/>
    </dgm:pt>
    <dgm:pt modelId="{D870C29B-01B6-468D-8DCB-C0908661EE49}">
      <dgm:prSet phldrT="[Text]"/>
      <dgm:spPr/>
      <dgm:t>
        <a:bodyPr/>
        <a:lstStyle/>
        <a:p>
          <a:r>
            <a:rPr lang="en-AU" b="1" dirty="0" smtClean="0">
              <a:solidFill>
                <a:schemeClr val="bg1"/>
              </a:solidFill>
            </a:rPr>
            <a:t>Local councils</a:t>
          </a:r>
          <a:endParaRPr lang="en-AU" b="1" dirty="0">
            <a:solidFill>
              <a:schemeClr val="bg1"/>
            </a:solidFill>
          </a:endParaRPr>
        </a:p>
      </dgm:t>
    </dgm:pt>
    <dgm:pt modelId="{F003B5AA-A4A6-454C-A111-DCBC82CC9F63}" type="parTrans" cxnId="{D3BA10A6-E266-470B-8CCA-00BC2EAC0D96}">
      <dgm:prSet/>
      <dgm:spPr/>
      <dgm:t>
        <a:bodyPr/>
        <a:lstStyle/>
        <a:p>
          <a:endParaRPr lang="en-AU"/>
        </a:p>
      </dgm:t>
    </dgm:pt>
    <dgm:pt modelId="{B953CCB3-CB5B-4DDF-BDD6-97CB46D6AEC4}" type="sibTrans" cxnId="{D3BA10A6-E266-470B-8CCA-00BC2EAC0D96}">
      <dgm:prSet/>
      <dgm:spPr/>
      <dgm:t>
        <a:bodyPr/>
        <a:lstStyle/>
        <a:p>
          <a:endParaRPr lang="en-AU"/>
        </a:p>
      </dgm:t>
    </dgm:pt>
    <dgm:pt modelId="{B39CDF16-034D-4A48-BD63-498F2B443C6E}">
      <dgm:prSet/>
      <dgm:spPr/>
      <dgm:t>
        <a:bodyPr/>
        <a:lstStyle/>
        <a:p>
          <a:r>
            <a:rPr lang="en-AU" b="1" dirty="0" smtClean="0">
              <a:solidFill>
                <a:schemeClr val="bg1"/>
              </a:solidFill>
            </a:rPr>
            <a:t>Safety regulators</a:t>
          </a:r>
          <a:endParaRPr lang="en-AU" b="1" dirty="0">
            <a:solidFill>
              <a:schemeClr val="bg1"/>
            </a:solidFill>
          </a:endParaRPr>
        </a:p>
      </dgm:t>
    </dgm:pt>
    <dgm:pt modelId="{CAE7648B-726A-420F-A58B-B5D9BEA7BEA7}" type="parTrans" cxnId="{A3FA9E47-3B25-4764-8A09-E920F733BE8E}">
      <dgm:prSet/>
      <dgm:spPr/>
      <dgm:t>
        <a:bodyPr/>
        <a:lstStyle/>
        <a:p>
          <a:endParaRPr lang="en-AU"/>
        </a:p>
      </dgm:t>
    </dgm:pt>
    <dgm:pt modelId="{1DF7DB76-3353-40CB-A500-2E736CA87D5E}" type="sibTrans" cxnId="{A3FA9E47-3B25-4764-8A09-E920F733BE8E}">
      <dgm:prSet/>
      <dgm:spPr/>
      <dgm:t>
        <a:bodyPr/>
        <a:lstStyle/>
        <a:p>
          <a:endParaRPr lang="en-AU"/>
        </a:p>
      </dgm:t>
    </dgm:pt>
    <dgm:pt modelId="{56414B85-5047-44BF-AEED-5688D84E6B34}">
      <dgm:prSet/>
      <dgm:spPr/>
      <dgm:t>
        <a:bodyPr/>
        <a:lstStyle/>
        <a:p>
          <a:r>
            <a:rPr lang="en-AU" b="1" dirty="0" smtClean="0">
              <a:solidFill>
                <a:schemeClr val="accent3">
                  <a:lumMod val="75000"/>
                </a:schemeClr>
              </a:solidFill>
            </a:rPr>
            <a:t>Industrial relations</a:t>
          </a:r>
          <a:endParaRPr lang="en-AU" b="1" dirty="0">
            <a:solidFill>
              <a:schemeClr val="accent3">
                <a:lumMod val="75000"/>
              </a:schemeClr>
            </a:solidFill>
          </a:endParaRPr>
        </a:p>
      </dgm:t>
    </dgm:pt>
    <dgm:pt modelId="{5FB716ED-F330-41E2-AB2C-1533EADC35B5}" type="parTrans" cxnId="{7B9D71D7-1F57-467D-A095-36DF69C16C18}">
      <dgm:prSet/>
      <dgm:spPr/>
      <dgm:t>
        <a:bodyPr/>
        <a:lstStyle/>
        <a:p>
          <a:endParaRPr lang="en-AU"/>
        </a:p>
      </dgm:t>
    </dgm:pt>
    <dgm:pt modelId="{FB3D8098-3F9E-4A28-AFDA-30FD61365A92}" type="sibTrans" cxnId="{7B9D71D7-1F57-467D-A095-36DF69C16C18}">
      <dgm:prSet/>
      <dgm:spPr/>
      <dgm:t>
        <a:bodyPr/>
        <a:lstStyle/>
        <a:p>
          <a:endParaRPr lang="en-AU"/>
        </a:p>
      </dgm:t>
    </dgm:pt>
    <dgm:pt modelId="{6D72D850-3791-44EC-BDBF-81DFD1966D85}" type="pres">
      <dgm:prSet presAssocID="{80D3454C-6F70-4734-B0A8-D59BAC8FC9EB}" presName="Name0" presStyleCnt="0">
        <dgm:presLayoutVars>
          <dgm:dir/>
          <dgm:animLvl val="lvl"/>
          <dgm:resizeHandles val="exact"/>
        </dgm:presLayoutVars>
      </dgm:prSet>
      <dgm:spPr/>
    </dgm:pt>
    <dgm:pt modelId="{CB1B7DBB-52E6-4DCF-AC33-180AEA83DE26}" type="pres">
      <dgm:prSet presAssocID="{D870C29B-01B6-468D-8DCB-C0908661EE49}" presName="Name8" presStyleCnt="0"/>
      <dgm:spPr/>
    </dgm:pt>
    <dgm:pt modelId="{305230E6-0A9F-4A1F-92C7-02F51AED2DB0}" type="pres">
      <dgm:prSet presAssocID="{D870C29B-01B6-468D-8DCB-C0908661EE4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64891F8-094E-4952-B42E-64F24B52F42D}" type="pres">
      <dgm:prSet presAssocID="{D870C29B-01B6-468D-8DCB-C0908661EE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3898F01-7423-412B-9391-3968C7095A3D}" type="pres">
      <dgm:prSet presAssocID="{B39CDF16-034D-4A48-BD63-498F2B443C6E}" presName="Name8" presStyleCnt="0"/>
      <dgm:spPr/>
    </dgm:pt>
    <dgm:pt modelId="{8AEA6945-88EE-477A-9E8B-CB088441E7ED}" type="pres">
      <dgm:prSet presAssocID="{B39CDF16-034D-4A48-BD63-498F2B443C6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5B7384A-F962-48A7-B10A-53E19C65FE96}" type="pres">
      <dgm:prSet presAssocID="{B39CDF16-034D-4A48-BD63-498F2B443C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2E0E951-444F-4C97-B926-02014E8997D1}" type="pres">
      <dgm:prSet presAssocID="{56414B85-5047-44BF-AEED-5688D84E6B34}" presName="Name8" presStyleCnt="0"/>
      <dgm:spPr/>
    </dgm:pt>
    <dgm:pt modelId="{4932F91F-0EA0-4D3A-89CE-5818EEC4A6FE}" type="pres">
      <dgm:prSet presAssocID="{56414B85-5047-44BF-AEED-5688D84E6B34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61F8DC9-4C74-4CCB-A6D5-36A551E62200}" type="pres">
      <dgm:prSet presAssocID="{56414B85-5047-44BF-AEED-5688D84E6B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7B9D71D7-1F57-467D-A095-36DF69C16C18}" srcId="{80D3454C-6F70-4734-B0A8-D59BAC8FC9EB}" destId="{56414B85-5047-44BF-AEED-5688D84E6B34}" srcOrd="2" destOrd="0" parTransId="{5FB716ED-F330-41E2-AB2C-1533EADC35B5}" sibTransId="{FB3D8098-3F9E-4A28-AFDA-30FD61365A92}"/>
    <dgm:cxn modelId="{A3FA9E47-3B25-4764-8A09-E920F733BE8E}" srcId="{80D3454C-6F70-4734-B0A8-D59BAC8FC9EB}" destId="{B39CDF16-034D-4A48-BD63-498F2B443C6E}" srcOrd="1" destOrd="0" parTransId="{CAE7648B-726A-420F-A58B-B5D9BEA7BEA7}" sibTransId="{1DF7DB76-3353-40CB-A500-2E736CA87D5E}"/>
    <dgm:cxn modelId="{EE68DFE4-9D68-4111-97BF-6FFCF0070FF8}" type="presOf" srcId="{B39CDF16-034D-4A48-BD63-498F2B443C6E}" destId="{8AEA6945-88EE-477A-9E8B-CB088441E7ED}" srcOrd="0" destOrd="0" presId="urn:microsoft.com/office/officeart/2005/8/layout/pyramid3"/>
    <dgm:cxn modelId="{780B03DA-9B7E-4B75-B40B-7C4C503AA56B}" type="presOf" srcId="{B39CDF16-034D-4A48-BD63-498F2B443C6E}" destId="{E5B7384A-F962-48A7-B10A-53E19C65FE96}" srcOrd="1" destOrd="0" presId="urn:microsoft.com/office/officeart/2005/8/layout/pyramid3"/>
    <dgm:cxn modelId="{30463E6E-7A71-4D1F-871F-30C753CA62F1}" type="presOf" srcId="{80D3454C-6F70-4734-B0A8-D59BAC8FC9EB}" destId="{6D72D850-3791-44EC-BDBF-81DFD1966D85}" srcOrd="0" destOrd="0" presId="urn:microsoft.com/office/officeart/2005/8/layout/pyramid3"/>
    <dgm:cxn modelId="{C79EB37A-FD20-452A-9553-D3BC7DAA214B}" type="presOf" srcId="{56414B85-5047-44BF-AEED-5688D84E6B34}" destId="{4932F91F-0EA0-4D3A-89CE-5818EEC4A6FE}" srcOrd="0" destOrd="0" presId="urn:microsoft.com/office/officeart/2005/8/layout/pyramid3"/>
    <dgm:cxn modelId="{4019BA97-6735-48DF-8DEF-21E5B7DACE78}" type="presOf" srcId="{D870C29B-01B6-468D-8DCB-C0908661EE49}" destId="{305230E6-0A9F-4A1F-92C7-02F51AED2DB0}" srcOrd="0" destOrd="0" presId="urn:microsoft.com/office/officeart/2005/8/layout/pyramid3"/>
    <dgm:cxn modelId="{D3BA10A6-E266-470B-8CCA-00BC2EAC0D96}" srcId="{80D3454C-6F70-4734-B0A8-D59BAC8FC9EB}" destId="{D870C29B-01B6-468D-8DCB-C0908661EE49}" srcOrd="0" destOrd="0" parTransId="{F003B5AA-A4A6-454C-A111-DCBC82CC9F63}" sibTransId="{B953CCB3-CB5B-4DDF-BDD6-97CB46D6AEC4}"/>
    <dgm:cxn modelId="{2659B60B-A3F5-49C0-BAE8-131DD1E78476}" type="presOf" srcId="{56414B85-5047-44BF-AEED-5688D84E6B34}" destId="{561F8DC9-4C74-4CCB-A6D5-36A551E62200}" srcOrd="1" destOrd="0" presId="urn:microsoft.com/office/officeart/2005/8/layout/pyramid3"/>
    <dgm:cxn modelId="{22A07A12-3160-48C6-A642-9B402431FA50}" type="presOf" srcId="{D870C29B-01B6-468D-8DCB-C0908661EE49}" destId="{A64891F8-094E-4952-B42E-64F24B52F42D}" srcOrd="1" destOrd="0" presId="urn:microsoft.com/office/officeart/2005/8/layout/pyramid3"/>
    <dgm:cxn modelId="{01995899-E690-41A4-A547-66B98CA089C3}" type="presParOf" srcId="{6D72D850-3791-44EC-BDBF-81DFD1966D85}" destId="{CB1B7DBB-52E6-4DCF-AC33-180AEA83DE26}" srcOrd="0" destOrd="0" presId="urn:microsoft.com/office/officeart/2005/8/layout/pyramid3"/>
    <dgm:cxn modelId="{928331DB-4EE5-40B4-940E-A42CC754570B}" type="presParOf" srcId="{CB1B7DBB-52E6-4DCF-AC33-180AEA83DE26}" destId="{305230E6-0A9F-4A1F-92C7-02F51AED2DB0}" srcOrd="0" destOrd="0" presId="urn:microsoft.com/office/officeart/2005/8/layout/pyramid3"/>
    <dgm:cxn modelId="{F64D5CB6-82E0-46C1-AF95-9D2AAD4B2C25}" type="presParOf" srcId="{CB1B7DBB-52E6-4DCF-AC33-180AEA83DE26}" destId="{A64891F8-094E-4952-B42E-64F24B52F42D}" srcOrd="1" destOrd="0" presId="urn:microsoft.com/office/officeart/2005/8/layout/pyramid3"/>
    <dgm:cxn modelId="{3D70D463-3B5F-492A-9BF1-D61C134122A9}" type="presParOf" srcId="{6D72D850-3791-44EC-BDBF-81DFD1966D85}" destId="{83898F01-7423-412B-9391-3968C7095A3D}" srcOrd="1" destOrd="0" presId="urn:microsoft.com/office/officeart/2005/8/layout/pyramid3"/>
    <dgm:cxn modelId="{72523BDA-307D-46F9-B25B-A46085A31032}" type="presParOf" srcId="{83898F01-7423-412B-9391-3968C7095A3D}" destId="{8AEA6945-88EE-477A-9E8B-CB088441E7ED}" srcOrd="0" destOrd="0" presId="urn:microsoft.com/office/officeart/2005/8/layout/pyramid3"/>
    <dgm:cxn modelId="{2E29AADC-B50A-47BE-BEA8-367EA803B313}" type="presParOf" srcId="{83898F01-7423-412B-9391-3968C7095A3D}" destId="{E5B7384A-F962-48A7-B10A-53E19C65FE96}" srcOrd="1" destOrd="0" presId="urn:microsoft.com/office/officeart/2005/8/layout/pyramid3"/>
    <dgm:cxn modelId="{81BF1D01-648C-49E9-A61F-ED98D6AF1DEA}" type="presParOf" srcId="{6D72D850-3791-44EC-BDBF-81DFD1966D85}" destId="{02E0E951-444F-4C97-B926-02014E8997D1}" srcOrd="2" destOrd="0" presId="urn:microsoft.com/office/officeart/2005/8/layout/pyramid3"/>
    <dgm:cxn modelId="{62F888CE-2E36-499B-8699-7A7CF569D028}" type="presParOf" srcId="{02E0E951-444F-4C97-B926-02014E8997D1}" destId="{4932F91F-0EA0-4D3A-89CE-5818EEC4A6FE}" srcOrd="0" destOrd="0" presId="urn:microsoft.com/office/officeart/2005/8/layout/pyramid3"/>
    <dgm:cxn modelId="{6BDEFF89-2DB7-4E8D-9C06-2B919030D376}" type="presParOf" srcId="{02E0E951-444F-4C97-B926-02014E8997D1}" destId="{561F8DC9-4C74-4CCB-A6D5-36A551E62200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80D7DA-E6A3-44FA-A7B1-97A6C38606D4}" type="doc">
      <dgm:prSet loTypeId="urn:microsoft.com/office/officeart/2005/8/layout/radial1" loCatId="cycle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en-AU"/>
        </a:p>
      </dgm:t>
    </dgm:pt>
    <dgm:pt modelId="{D9401E9A-B329-4D97-9057-754230351EC7}">
      <dgm:prSet phldrT="[Text]"/>
      <dgm:spPr/>
      <dgm:t>
        <a:bodyPr/>
        <a:lstStyle/>
        <a:p>
          <a:r>
            <a:rPr lang="en-AU" dirty="0" smtClean="0"/>
            <a:t>Small business</a:t>
          </a:r>
          <a:endParaRPr lang="en-AU" dirty="0"/>
        </a:p>
      </dgm:t>
    </dgm:pt>
    <dgm:pt modelId="{F35F8F66-1FF5-4970-A225-53C6EABADB50}" type="parTrans" cxnId="{2438D578-7099-4D03-BA62-503E5F60BF59}">
      <dgm:prSet/>
      <dgm:spPr/>
      <dgm:t>
        <a:bodyPr/>
        <a:lstStyle/>
        <a:p>
          <a:endParaRPr lang="en-AU"/>
        </a:p>
      </dgm:t>
    </dgm:pt>
    <dgm:pt modelId="{5FD1ECEC-0473-4C9F-8568-AE48C26FBEFA}" type="sibTrans" cxnId="{2438D578-7099-4D03-BA62-503E5F60BF59}">
      <dgm:prSet/>
      <dgm:spPr/>
      <dgm:t>
        <a:bodyPr/>
        <a:lstStyle/>
        <a:p>
          <a:endParaRPr lang="en-AU"/>
        </a:p>
      </dgm:t>
    </dgm:pt>
    <dgm:pt modelId="{8026CAA2-6115-487B-8D71-2021CADB2E8A}">
      <dgm:prSet phldrT="[Text]"/>
      <dgm:spPr/>
      <dgm:t>
        <a:bodyPr/>
        <a:lstStyle/>
        <a:p>
          <a:r>
            <a:rPr lang="en-AU" dirty="0" smtClean="0"/>
            <a:t>Slow speeds</a:t>
          </a:r>
          <a:endParaRPr lang="en-AU" dirty="0"/>
        </a:p>
      </dgm:t>
    </dgm:pt>
    <dgm:pt modelId="{9128EF94-E948-41CD-A8F2-BF73DCB9ADA1}" type="parTrans" cxnId="{3D026134-7682-498D-B2CD-F14FA0155E0C}">
      <dgm:prSet/>
      <dgm:spPr/>
      <dgm:t>
        <a:bodyPr/>
        <a:lstStyle/>
        <a:p>
          <a:endParaRPr lang="en-AU"/>
        </a:p>
      </dgm:t>
    </dgm:pt>
    <dgm:pt modelId="{E6B17DEF-4617-42F5-ACB7-8FA9271757ED}" type="sibTrans" cxnId="{3D026134-7682-498D-B2CD-F14FA0155E0C}">
      <dgm:prSet/>
      <dgm:spPr/>
      <dgm:t>
        <a:bodyPr/>
        <a:lstStyle/>
        <a:p>
          <a:endParaRPr lang="en-AU"/>
        </a:p>
      </dgm:t>
    </dgm:pt>
    <dgm:pt modelId="{7AF2AF28-4D9C-4EF7-A904-E268B16EF044}">
      <dgm:prSet phldrT="[Text]"/>
      <dgm:spPr/>
      <dgm:t>
        <a:bodyPr/>
        <a:lstStyle/>
        <a:p>
          <a:r>
            <a:rPr lang="en-AU" dirty="0" smtClean="0"/>
            <a:t>Wireless problems</a:t>
          </a:r>
          <a:endParaRPr lang="en-AU" dirty="0"/>
        </a:p>
      </dgm:t>
    </dgm:pt>
    <dgm:pt modelId="{9CF50EA1-D7BD-4FEC-9816-D5BA57B4E348}" type="parTrans" cxnId="{527B5812-FAC7-44F9-96D5-AC8422C41807}">
      <dgm:prSet/>
      <dgm:spPr/>
      <dgm:t>
        <a:bodyPr/>
        <a:lstStyle/>
        <a:p>
          <a:endParaRPr lang="en-AU"/>
        </a:p>
      </dgm:t>
    </dgm:pt>
    <dgm:pt modelId="{597D5ECB-9D5F-4D01-AF5D-76027E0888ED}" type="sibTrans" cxnId="{527B5812-FAC7-44F9-96D5-AC8422C41807}">
      <dgm:prSet/>
      <dgm:spPr/>
      <dgm:t>
        <a:bodyPr/>
        <a:lstStyle/>
        <a:p>
          <a:endParaRPr lang="en-AU"/>
        </a:p>
      </dgm:t>
    </dgm:pt>
    <dgm:pt modelId="{A92DF30D-5E9A-4E51-A10F-25F7191BD060}">
      <dgm:prSet phldrT="[Text]"/>
      <dgm:spPr/>
      <dgm:t>
        <a:bodyPr/>
        <a:lstStyle/>
        <a:p>
          <a:r>
            <a:rPr lang="en-AU" dirty="0" smtClean="0"/>
            <a:t>Mobile black spots</a:t>
          </a:r>
          <a:endParaRPr lang="en-AU" dirty="0"/>
        </a:p>
      </dgm:t>
    </dgm:pt>
    <dgm:pt modelId="{9493934A-272B-4863-88A7-3701FA591BED}" type="parTrans" cxnId="{8CFBAE2A-A2D3-41A7-87FC-19888462074F}">
      <dgm:prSet/>
      <dgm:spPr/>
      <dgm:t>
        <a:bodyPr/>
        <a:lstStyle/>
        <a:p>
          <a:endParaRPr lang="en-AU"/>
        </a:p>
      </dgm:t>
    </dgm:pt>
    <dgm:pt modelId="{D6951284-7539-4FA4-A4AB-1711C8654835}" type="sibTrans" cxnId="{8CFBAE2A-A2D3-41A7-87FC-19888462074F}">
      <dgm:prSet/>
      <dgm:spPr/>
      <dgm:t>
        <a:bodyPr/>
        <a:lstStyle/>
        <a:p>
          <a:endParaRPr lang="en-AU"/>
        </a:p>
      </dgm:t>
    </dgm:pt>
    <dgm:pt modelId="{65354381-96B2-49AC-9380-8E4DB85BFB63}">
      <dgm:prSet phldrT="[Text]"/>
      <dgm:spPr/>
      <dgm:t>
        <a:bodyPr/>
        <a:lstStyle/>
        <a:p>
          <a:r>
            <a:rPr lang="en-AU" dirty="0" smtClean="0"/>
            <a:t>High prices</a:t>
          </a:r>
          <a:endParaRPr lang="en-AU" dirty="0"/>
        </a:p>
      </dgm:t>
    </dgm:pt>
    <dgm:pt modelId="{CD6AFB9F-1A17-44AC-AF0F-07F7AA72A99A}" type="parTrans" cxnId="{66F31DB1-E540-452F-9AE1-B9CBCAA3CF18}">
      <dgm:prSet/>
      <dgm:spPr/>
      <dgm:t>
        <a:bodyPr/>
        <a:lstStyle/>
        <a:p>
          <a:endParaRPr lang="en-AU"/>
        </a:p>
      </dgm:t>
    </dgm:pt>
    <dgm:pt modelId="{2F3D7A8A-CB8C-45B1-BCE0-C1CF23FBE22D}" type="sibTrans" cxnId="{66F31DB1-E540-452F-9AE1-B9CBCAA3CF18}">
      <dgm:prSet/>
      <dgm:spPr/>
      <dgm:t>
        <a:bodyPr/>
        <a:lstStyle/>
        <a:p>
          <a:endParaRPr lang="en-AU"/>
        </a:p>
      </dgm:t>
    </dgm:pt>
    <dgm:pt modelId="{7A871468-C433-45AD-9CAC-E97DFF504C4B}" type="pres">
      <dgm:prSet presAssocID="{4180D7DA-E6A3-44FA-A7B1-97A6C38606D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CD10A2DD-94FF-44C5-8346-7FE47E8A0044}" type="pres">
      <dgm:prSet presAssocID="{D9401E9A-B329-4D97-9057-754230351EC7}" presName="centerShape" presStyleLbl="node0" presStyleIdx="0" presStyleCnt="1"/>
      <dgm:spPr/>
      <dgm:t>
        <a:bodyPr/>
        <a:lstStyle/>
        <a:p>
          <a:endParaRPr lang="en-AU"/>
        </a:p>
      </dgm:t>
    </dgm:pt>
    <dgm:pt modelId="{549CE3CC-2513-4861-8B6E-E9D535A12A52}" type="pres">
      <dgm:prSet presAssocID="{9128EF94-E948-41CD-A8F2-BF73DCB9ADA1}" presName="Name9" presStyleLbl="parChTrans1D2" presStyleIdx="0" presStyleCnt="4"/>
      <dgm:spPr/>
      <dgm:t>
        <a:bodyPr/>
        <a:lstStyle/>
        <a:p>
          <a:endParaRPr lang="en-AU"/>
        </a:p>
      </dgm:t>
    </dgm:pt>
    <dgm:pt modelId="{D31E9460-EB94-4B03-8598-C7E7D4E1F43C}" type="pres">
      <dgm:prSet presAssocID="{9128EF94-E948-41CD-A8F2-BF73DCB9ADA1}" presName="connTx" presStyleLbl="parChTrans1D2" presStyleIdx="0" presStyleCnt="4"/>
      <dgm:spPr/>
      <dgm:t>
        <a:bodyPr/>
        <a:lstStyle/>
        <a:p>
          <a:endParaRPr lang="en-AU"/>
        </a:p>
      </dgm:t>
    </dgm:pt>
    <dgm:pt modelId="{27EF2969-ECF9-4BCC-A019-F9C9920315A3}" type="pres">
      <dgm:prSet presAssocID="{8026CAA2-6115-487B-8D71-2021CADB2E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D8ED0A1-5BAB-447A-B395-0E3C00E39191}" type="pres">
      <dgm:prSet presAssocID="{9CF50EA1-D7BD-4FEC-9816-D5BA57B4E348}" presName="Name9" presStyleLbl="parChTrans1D2" presStyleIdx="1" presStyleCnt="4"/>
      <dgm:spPr/>
      <dgm:t>
        <a:bodyPr/>
        <a:lstStyle/>
        <a:p>
          <a:endParaRPr lang="en-AU"/>
        </a:p>
      </dgm:t>
    </dgm:pt>
    <dgm:pt modelId="{76056DC2-0A83-4895-AFED-4F1998C65997}" type="pres">
      <dgm:prSet presAssocID="{9CF50EA1-D7BD-4FEC-9816-D5BA57B4E348}" presName="connTx" presStyleLbl="parChTrans1D2" presStyleIdx="1" presStyleCnt="4"/>
      <dgm:spPr/>
      <dgm:t>
        <a:bodyPr/>
        <a:lstStyle/>
        <a:p>
          <a:endParaRPr lang="en-AU"/>
        </a:p>
      </dgm:t>
    </dgm:pt>
    <dgm:pt modelId="{033C9C99-C303-412E-8B63-DED8DDE49035}" type="pres">
      <dgm:prSet presAssocID="{7AF2AF28-4D9C-4EF7-A904-E268B16EF0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D2C5A28-228F-4945-AF9E-EF683FD4F733}" type="pres">
      <dgm:prSet presAssocID="{9493934A-272B-4863-88A7-3701FA591BED}" presName="Name9" presStyleLbl="parChTrans1D2" presStyleIdx="2" presStyleCnt="4"/>
      <dgm:spPr/>
      <dgm:t>
        <a:bodyPr/>
        <a:lstStyle/>
        <a:p>
          <a:endParaRPr lang="en-AU"/>
        </a:p>
      </dgm:t>
    </dgm:pt>
    <dgm:pt modelId="{AF9537F3-AF17-4703-9F13-B7C5FB5BB15D}" type="pres">
      <dgm:prSet presAssocID="{9493934A-272B-4863-88A7-3701FA591BED}" presName="connTx" presStyleLbl="parChTrans1D2" presStyleIdx="2" presStyleCnt="4"/>
      <dgm:spPr/>
      <dgm:t>
        <a:bodyPr/>
        <a:lstStyle/>
        <a:p>
          <a:endParaRPr lang="en-AU"/>
        </a:p>
      </dgm:t>
    </dgm:pt>
    <dgm:pt modelId="{91BE2EFD-153D-4561-9F4C-6D20C1B4CD42}" type="pres">
      <dgm:prSet presAssocID="{A92DF30D-5E9A-4E51-A10F-25F7191BD06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C81EAE7-0F80-4B99-99C9-A8E38E1CFA75}" type="pres">
      <dgm:prSet presAssocID="{CD6AFB9F-1A17-44AC-AF0F-07F7AA72A99A}" presName="Name9" presStyleLbl="parChTrans1D2" presStyleIdx="3" presStyleCnt="4"/>
      <dgm:spPr/>
      <dgm:t>
        <a:bodyPr/>
        <a:lstStyle/>
        <a:p>
          <a:endParaRPr lang="en-AU"/>
        </a:p>
      </dgm:t>
    </dgm:pt>
    <dgm:pt modelId="{A3F42E59-01AE-425C-9BE7-9832E30B6120}" type="pres">
      <dgm:prSet presAssocID="{CD6AFB9F-1A17-44AC-AF0F-07F7AA72A99A}" presName="connTx" presStyleLbl="parChTrans1D2" presStyleIdx="3" presStyleCnt="4"/>
      <dgm:spPr/>
      <dgm:t>
        <a:bodyPr/>
        <a:lstStyle/>
        <a:p>
          <a:endParaRPr lang="en-AU"/>
        </a:p>
      </dgm:t>
    </dgm:pt>
    <dgm:pt modelId="{8CFD4258-F1CB-44A5-9C08-A8D3091E2D79}" type="pres">
      <dgm:prSet presAssocID="{65354381-96B2-49AC-9380-8E4DB85BFB6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CFBAE2A-A2D3-41A7-87FC-19888462074F}" srcId="{D9401E9A-B329-4D97-9057-754230351EC7}" destId="{A92DF30D-5E9A-4E51-A10F-25F7191BD060}" srcOrd="2" destOrd="0" parTransId="{9493934A-272B-4863-88A7-3701FA591BED}" sibTransId="{D6951284-7539-4FA4-A4AB-1711C8654835}"/>
    <dgm:cxn modelId="{F6CBFA74-BE34-4C13-970D-96CC748A9BC6}" type="presOf" srcId="{9128EF94-E948-41CD-A8F2-BF73DCB9ADA1}" destId="{D31E9460-EB94-4B03-8598-C7E7D4E1F43C}" srcOrd="1" destOrd="0" presId="urn:microsoft.com/office/officeart/2005/8/layout/radial1"/>
    <dgm:cxn modelId="{D5A949F0-3225-4AC2-A8CF-9D69EF0DCD3F}" type="presOf" srcId="{9493934A-272B-4863-88A7-3701FA591BED}" destId="{AF9537F3-AF17-4703-9F13-B7C5FB5BB15D}" srcOrd="1" destOrd="0" presId="urn:microsoft.com/office/officeart/2005/8/layout/radial1"/>
    <dgm:cxn modelId="{20769966-2530-4F3E-9CAE-731FC54A5F39}" type="presOf" srcId="{D9401E9A-B329-4D97-9057-754230351EC7}" destId="{CD10A2DD-94FF-44C5-8346-7FE47E8A0044}" srcOrd="0" destOrd="0" presId="urn:microsoft.com/office/officeart/2005/8/layout/radial1"/>
    <dgm:cxn modelId="{C99D619C-AB82-445D-A600-4FC2497906FF}" type="presOf" srcId="{CD6AFB9F-1A17-44AC-AF0F-07F7AA72A99A}" destId="{A3F42E59-01AE-425C-9BE7-9832E30B6120}" srcOrd="1" destOrd="0" presId="urn:microsoft.com/office/officeart/2005/8/layout/radial1"/>
    <dgm:cxn modelId="{D65A929B-B7F2-414B-801D-02B340B283CA}" type="presOf" srcId="{4180D7DA-E6A3-44FA-A7B1-97A6C38606D4}" destId="{7A871468-C433-45AD-9CAC-E97DFF504C4B}" srcOrd="0" destOrd="0" presId="urn:microsoft.com/office/officeart/2005/8/layout/radial1"/>
    <dgm:cxn modelId="{2438D578-7099-4D03-BA62-503E5F60BF59}" srcId="{4180D7DA-E6A3-44FA-A7B1-97A6C38606D4}" destId="{D9401E9A-B329-4D97-9057-754230351EC7}" srcOrd="0" destOrd="0" parTransId="{F35F8F66-1FF5-4970-A225-53C6EABADB50}" sibTransId="{5FD1ECEC-0473-4C9F-8568-AE48C26FBEFA}"/>
    <dgm:cxn modelId="{66F31DB1-E540-452F-9AE1-B9CBCAA3CF18}" srcId="{D9401E9A-B329-4D97-9057-754230351EC7}" destId="{65354381-96B2-49AC-9380-8E4DB85BFB63}" srcOrd="3" destOrd="0" parTransId="{CD6AFB9F-1A17-44AC-AF0F-07F7AA72A99A}" sibTransId="{2F3D7A8A-CB8C-45B1-BCE0-C1CF23FBE22D}"/>
    <dgm:cxn modelId="{527B5812-FAC7-44F9-96D5-AC8422C41807}" srcId="{D9401E9A-B329-4D97-9057-754230351EC7}" destId="{7AF2AF28-4D9C-4EF7-A904-E268B16EF044}" srcOrd="1" destOrd="0" parTransId="{9CF50EA1-D7BD-4FEC-9816-D5BA57B4E348}" sibTransId="{597D5ECB-9D5F-4D01-AF5D-76027E0888ED}"/>
    <dgm:cxn modelId="{3D026134-7682-498D-B2CD-F14FA0155E0C}" srcId="{D9401E9A-B329-4D97-9057-754230351EC7}" destId="{8026CAA2-6115-487B-8D71-2021CADB2E8A}" srcOrd="0" destOrd="0" parTransId="{9128EF94-E948-41CD-A8F2-BF73DCB9ADA1}" sibTransId="{E6B17DEF-4617-42F5-ACB7-8FA9271757ED}"/>
    <dgm:cxn modelId="{434DF230-E994-4DC9-B4A6-53E24B1B9FB2}" type="presOf" srcId="{9128EF94-E948-41CD-A8F2-BF73DCB9ADA1}" destId="{549CE3CC-2513-4861-8B6E-E9D535A12A52}" srcOrd="0" destOrd="0" presId="urn:microsoft.com/office/officeart/2005/8/layout/radial1"/>
    <dgm:cxn modelId="{DAEBED12-7179-44F3-94CE-F752A69B3039}" type="presOf" srcId="{65354381-96B2-49AC-9380-8E4DB85BFB63}" destId="{8CFD4258-F1CB-44A5-9C08-A8D3091E2D79}" srcOrd="0" destOrd="0" presId="urn:microsoft.com/office/officeart/2005/8/layout/radial1"/>
    <dgm:cxn modelId="{FAED759B-A6EA-44BB-B054-F017732E117D}" type="presOf" srcId="{9493934A-272B-4863-88A7-3701FA591BED}" destId="{3D2C5A28-228F-4945-AF9E-EF683FD4F733}" srcOrd="0" destOrd="0" presId="urn:microsoft.com/office/officeart/2005/8/layout/radial1"/>
    <dgm:cxn modelId="{39622223-9A97-4038-866C-599601D93E13}" type="presOf" srcId="{A92DF30D-5E9A-4E51-A10F-25F7191BD060}" destId="{91BE2EFD-153D-4561-9F4C-6D20C1B4CD42}" srcOrd="0" destOrd="0" presId="urn:microsoft.com/office/officeart/2005/8/layout/radial1"/>
    <dgm:cxn modelId="{73A045C2-AEA4-4CE4-9E43-E354018958CE}" type="presOf" srcId="{7AF2AF28-4D9C-4EF7-A904-E268B16EF044}" destId="{033C9C99-C303-412E-8B63-DED8DDE49035}" srcOrd="0" destOrd="0" presId="urn:microsoft.com/office/officeart/2005/8/layout/radial1"/>
    <dgm:cxn modelId="{4DB95148-E3A0-4ADF-B68C-7999281281D8}" type="presOf" srcId="{9CF50EA1-D7BD-4FEC-9816-D5BA57B4E348}" destId="{2D8ED0A1-5BAB-447A-B395-0E3C00E39191}" srcOrd="0" destOrd="0" presId="urn:microsoft.com/office/officeart/2005/8/layout/radial1"/>
    <dgm:cxn modelId="{F68F1813-D218-4096-96F5-8EDFD63F8A59}" type="presOf" srcId="{9CF50EA1-D7BD-4FEC-9816-D5BA57B4E348}" destId="{76056DC2-0A83-4895-AFED-4F1998C65997}" srcOrd="1" destOrd="0" presId="urn:microsoft.com/office/officeart/2005/8/layout/radial1"/>
    <dgm:cxn modelId="{333428E9-8BD4-4A43-871B-4D0E90C26A54}" type="presOf" srcId="{8026CAA2-6115-487B-8D71-2021CADB2E8A}" destId="{27EF2969-ECF9-4BCC-A019-F9C9920315A3}" srcOrd="0" destOrd="0" presId="urn:microsoft.com/office/officeart/2005/8/layout/radial1"/>
    <dgm:cxn modelId="{76135C3B-2222-46E2-9127-ADD97EAAA0F3}" type="presOf" srcId="{CD6AFB9F-1A17-44AC-AF0F-07F7AA72A99A}" destId="{3C81EAE7-0F80-4B99-99C9-A8E38E1CFA75}" srcOrd="0" destOrd="0" presId="urn:microsoft.com/office/officeart/2005/8/layout/radial1"/>
    <dgm:cxn modelId="{619553B1-A79F-459C-ABD6-183B8348D8A2}" type="presParOf" srcId="{7A871468-C433-45AD-9CAC-E97DFF504C4B}" destId="{CD10A2DD-94FF-44C5-8346-7FE47E8A0044}" srcOrd="0" destOrd="0" presId="urn:microsoft.com/office/officeart/2005/8/layout/radial1"/>
    <dgm:cxn modelId="{5F316903-A6ED-44D3-ACF4-FC56F4426F47}" type="presParOf" srcId="{7A871468-C433-45AD-9CAC-E97DFF504C4B}" destId="{549CE3CC-2513-4861-8B6E-E9D535A12A52}" srcOrd="1" destOrd="0" presId="urn:microsoft.com/office/officeart/2005/8/layout/radial1"/>
    <dgm:cxn modelId="{B9F10956-E2C7-40EE-8D88-7B31B125BCB1}" type="presParOf" srcId="{549CE3CC-2513-4861-8B6E-E9D535A12A52}" destId="{D31E9460-EB94-4B03-8598-C7E7D4E1F43C}" srcOrd="0" destOrd="0" presId="urn:microsoft.com/office/officeart/2005/8/layout/radial1"/>
    <dgm:cxn modelId="{911196B6-C9D0-488E-AF57-951797DA2C4F}" type="presParOf" srcId="{7A871468-C433-45AD-9CAC-E97DFF504C4B}" destId="{27EF2969-ECF9-4BCC-A019-F9C9920315A3}" srcOrd="2" destOrd="0" presId="urn:microsoft.com/office/officeart/2005/8/layout/radial1"/>
    <dgm:cxn modelId="{69446402-37C1-4A1F-905C-16A668C92128}" type="presParOf" srcId="{7A871468-C433-45AD-9CAC-E97DFF504C4B}" destId="{2D8ED0A1-5BAB-447A-B395-0E3C00E39191}" srcOrd="3" destOrd="0" presId="urn:microsoft.com/office/officeart/2005/8/layout/radial1"/>
    <dgm:cxn modelId="{3C47CEE0-53A2-464A-A1D3-0E243F44559E}" type="presParOf" srcId="{2D8ED0A1-5BAB-447A-B395-0E3C00E39191}" destId="{76056DC2-0A83-4895-AFED-4F1998C65997}" srcOrd="0" destOrd="0" presId="urn:microsoft.com/office/officeart/2005/8/layout/radial1"/>
    <dgm:cxn modelId="{5AE2E865-C66C-4332-BAEE-99F2666D66E7}" type="presParOf" srcId="{7A871468-C433-45AD-9CAC-E97DFF504C4B}" destId="{033C9C99-C303-412E-8B63-DED8DDE49035}" srcOrd="4" destOrd="0" presId="urn:microsoft.com/office/officeart/2005/8/layout/radial1"/>
    <dgm:cxn modelId="{A7A71E2B-2D4D-4F7F-A3B2-9029FF36C948}" type="presParOf" srcId="{7A871468-C433-45AD-9CAC-E97DFF504C4B}" destId="{3D2C5A28-228F-4945-AF9E-EF683FD4F733}" srcOrd="5" destOrd="0" presId="urn:microsoft.com/office/officeart/2005/8/layout/radial1"/>
    <dgm:cxn modelId="{B6D0A77F-1926-492D-B417-E6B77DA3B1A3}" type="presParOf" srcId="{3D2C5A28-228F-4945-AF9E-EF683FD4F733}" destId="{AF9537F3-AF17-4703-9F13-B7C5FB5BB15D}" srcOrd="0" destOrd="0" presId="urn:microsoft.com/office/officeart/2005/8/layout/radial1"/>
    <dgm:cxn modelId="{F1FC9BAC-2D9B-4AF0-83E0-F3EBA71E9B01}" type="presParOf" srcId="{7A871468-C433-45AD-9CAC-E97DFF504C4B}" destId="{91BE2EFD-153D-4561-9F4C-6D20C1B4CD42}" srcOrd="6" destOrd="0" presId="urn:microsoft.com/office/officeart/2005/8/layout/radial1"/>
    <dgm:cxn modelId="{D8A79A2A-5B79-4041-8CBD-5EEE7588FE62}" type="presParOf" srcId="{7A871468-C433-45AD-9CAC-E97DFF504C4B}" destId="{3C81EAE7-0F80-4B99-99C9-A8E38E1CFA75}" srcOrd="7" destOrd="0" presId="urn:microsoft.com/office/officeart/2005/8/layout/radial1"/>
    <dgm:cxn modelId="{E5891FC1-1C33-48E3-AB9B-A204E8A894ED}" type="presParOf" srcId="{3C81EAE7-0F80-4B99-99C9-A8E38E1CFA75}" destId="{A3F42E59-01AE-425C-9BE7-9832E30B6120}" srcOrd="0" destOrd="0" presId="urn:microsoft.com/office/officeart/2005/8/layout/radial1"/>
    <dgm:cxn modelId="{E2603147-7FA6-4DDD-86A4-2B80E17837B6}" type="presParOf" srcId="{7A871468-C433-45AD-9CAC-E97DFF504C4B}" destId="{8CFD4258-F1CB-44A5-9C08-A8D3091E2D79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784B7-818F-4192-9891-A6DB678B5076}">
      <dsp:nvSpPr>
        <dsp:cNvPr id="0" name=""/>
        <dsp:cNvSpPr/>
      </dsp:nvSpPr>
      <dsp:spPr>
        <a:xfrm>
          <a:off x="0" y="340589"/>
          <a:ext cx="621946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A1E02C-525A-4834-A9C3-9A2C43879F48}">
      <dsp:nvSpPr>
        <dsp:cNvPr id="0" name=""/>
        <dsp:cNvSpPr/>
      </dsp:nvSpPr>
      <dsp:spPr>
        <a:xfrm>
          <a:off x="310973" y="1109"/>
          <a:ext cx="4353624" cy="67896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4557" tIns="0" rIns="16455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dirty="0" smtClean="0"/>
            <a:t>Payment times &amp; Cash flow</a:t>
          </a:r>
          <a:endParaRPr lang="en-AU" sz="2300" kern="1200" dirty="0"/>
        </a:p>
      </dsp:txBody>
      <dsp:txXfrm>
        <a:off x="344117" y="34253"/>
        <a:ext cx="4287336" cy="612672"/>
      </dsp:txXfrm>
    </dsp:sp>
    <dsp:sp modelId="{3A6E44AF-E010-48BC-B72B-99E801510D31}">
      <dsp:nvSpPr>
        <dsp:cNvPr id="0" name=""/>
        <dsp:cNvSpPr/>
      </dsp:nvSpPr>
      <dsp:spPr>
        <a:xfrm>
          <a:off x="0" y="1383869"/>
          <a:ext cx="621946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45337"/>
              <a:satOff val="-4708"/>
              <a:lumOff val="933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3BDC47-E7BF-4BDF-8BA2-91C9DEA34083}">
      <dsp:nvSpPr>
        <dsp:cNvPr id="0" name=""/>
        <dsp:cNvSpPr/>
      </dsp:nvSpPr>
      <dsp:spPr>
        <a:xfrm>
          <a:off x="310973" y="1044389"/>
          <a:ext cx="4353624" cy="67896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45337"/>
                <a:satOff val="-4708"/>
                <a:lumOff val="93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45337"/>
                <a:satOff val="-4708"/>
                <a:lumOff val="93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45337"/>
                <a:satOff val="-4708"/>
                <a:lumOff val="93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4557" tIns="0" rIns="16455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dirty="0" smtClean="0"/>
            <a:t>Red tape	</a:t>
          </a:r>
          <a:endParaRPr lang="en-AU" sz="2300" kern="1200" dirty="0"/>
        </a:p>
      </dsp:txBody>
      <dsp:txXfrm>
        <a:off x="344117" y="1077533"/>
        <a:ext cx="4287336" cy="612672"/>
      </dsp:txXfrm>
    </dsp:sp>
    <dsp:sp modelId="{78AE917C-1785-473B-8CA2-7DC8B8056C88}">
      <dsp:nvSpPr>
        <dsp:cNvPr id="0" name=""/>
        <dsp:cNvSpPr/>
      </dsp:nvSpPr>
      <dsp:spPr>
        <a:xfrm>
          <a:off x="0" y="2427149"/>
          <a:ext cx="621946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90673"/>
              <a:satOff val="-9416"/>
              <a:lumOff val="1867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06C1B-B4BB-4A19-ABFD-08B382B373A3}">
      <dsp:nvSpPr>
        <dsp:cNvPr id="0" name=""/>
        <dsp:cNvSpPr/>
      </dsp:nvSpPr>
      <dsp:spPr>
        <a:xfrm>
          <a:off x="310973" y="2087669"/>
          <a:ext cx="4353624" cy="67896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90673"/>
                <a:satOff val="-9416"/>
                <a:lumOff val="18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90673"/>
                <a:satOff val="-9416"/>
                <a:lumOff val="18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90673"/>
                <a:satOff val="-9416"/>
                <a:lumOff val="18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4557" tIns="0" rIns="16455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dirty="0" smtClean="0"/>
            <a:t>Banks</a:t>
          </a:r>
          <a:endParaRPr lang="en-AU" sz="2300" kern="1200" dirty="0"/>
        </a:p>
      </dsp:txBody>
      <dsp:txXfrm>
        <a:off x="344117" y="2120813"/>
        <a:ext cx="4287336" cy="612672"/>
      </dsp:txXfrm>
    </dsp:sp>
    <dsp:sp modelId="{675E863E-35D6-426B-962C-5DA5BA7DCF45}">
      <dsp:nvSpPr>
        <dsp:cNvPr id="0" name=""/>
        <dsp:cNvSpPr/>
      </dsp:nvSpPr>
      <dsp:spPr>
        <a:xfrm>
          <a:off x="0" y="3470429"/>
          <a:ext cx="6219463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136010"/>
              <a:satOff val="-14124"/>
              <a:lumOff val="280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8E7CD1-AE9C-4E41-A151-7D34932DEC3E}">
      <dsp:nvSpPr>
        <dsp:cNvPr id="0" name=""/>
        <dsp:cNvSpPr/>
      </dsp:nvSpPr>
      <dsp:spPr>
        <a:xfrm>
          <a:off x="310973" y="3130949"/>
          <a:ext cx="4353624" cy="678960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136010"/>
                <a:satOff val="-14124"/>
                <a:lumOff val="280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136010"/>
                <a:satOff val="-14124"/>
                <a:lumOff val="280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136010"/>
                <a:satOff val="-14124"/>
                <a:lumOff val="280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4557" tIns="0" rIns="16455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300" kern="1200" dirty="0" smtClean="0"/>
            <a:t>Telco issues</a:t>
          </a:r>
          <a:endParaRPr lang="en-AU" sz="2300" kern="1200" dirty="0"/>
        </a:p>
      </dsp:txBody>
      <dsp:txXfrm>
        <a:off x="344117" y="3164093"/>
        <a:ext cx="4287336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0.90711</cdr:y>
    </cdr:from>
    <cdr:to>
      <cdr:x>0.45119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730030"/>
          <a:ext cx="1736213" cy="381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800" b="1" dirty="0" smtClean="0"/>
            <a:t>General</a:t>
          </a:r>
          <a:endParaRPr lang="en-AU" sz="1800" b="1" dirty="0"/>
        </a:p>
      </cdr:txBody>
    </cdr:sp>
  </cdr:relSizeAnchor>
  <cdr:relSizeAnchor xmlns:cdr="http://schemas.openxmlformats.org/drawingml/2006/chartDrawing">
    <cdr:from>
      <cdr:x>0.67515</cdr:x>
      <cdr:y>0.20267</cdr:y>
    </cdr:from>
    <cdr:to>
      <cdr:x>1</cdr:x>
      <cdr:y>0.29275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8028" y="833379"/>
          <a:ext cx="1250047" cy="3704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600" b="1" dirty="0" smtClean="0"/>
            <a:t>Disputes</a:t>
          </a:r>
          <a:endParaRPr lang="en-AU" sz="1600" b="1" dirty="0"/>
        </a:p>
      </cdr:txBody>
    </cdr:sp>
  </cdr:relSizeAnchor>
  <cdr:relSizeAnchor xmlns:cdr="http://schemas.openxmlformats.org/drawingml/2006/chartDrawing">
    <cdr:from>
      <cdr:x>0.79847</cdr:x>
      <cdr:y>0.27867</cdr:y>
    </cdr:from>
    <cdr:to>
      <cdr:x>0.81952</cdr:x>
      <cdr:y>0.31808</cdr:y>
    </cdr:to>
    <cdr:cxnSp macro="">
      <cdr:nvCxnSpPr>
        <cdr:cNvPr id="5" name="Straight Connector 4"/>
        <cdr:cNvCxnSpPr/>
      </cdr:nvCxnSpPr>
      <cdr:spPr>
        <a:xfrm xmlns:a="http://schemas.openxmlformats.org/drawingml/2006/main" flipV="1">
          <a:off x="3072570" y="1145893"/>
          <a:ext cx="81023" cy="16204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0.15177</cdr:x>
      <cdr:y>0.8529</cdr:y>
    </cdr:from>
    <cdr:to>
      <cdr:x>0.19689</cdr:x>
      <cdr:y>0.91201</cdr:y>
    </cdr:to>
    <cdr:cxnSp macro="">
      <cdr:nvCxnSpPr>
        <cdr:cNvPr id="7" name="Straight Connector 6"/>
        <cdr:cNvCxnSpPr/>
      </cdr:nvCxnSpPr>
      <cdr:spPr>
        <a:xfrm xmlns:a="http://schemas.openxmlformats.org/drawingml/2006/main" flipV="1">
          <a:off x="584013" y="3507129"/>
          <a:ext cx="173620" cy="24306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30A6F-228F-4F38-9FAE-0756B1FBF401}" type="datetimeFigureOut">
              <a:rPr lang="en-AU" smtClean="0"/>
              <a:t>12/09/2016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50D29-25A7-4AAF-884A-7F37C343AB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14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50D29-25A7-4AAF-884A-7F37C343ABE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7682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50D29-25A7-4AAF-884A-7F37C343ABE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1158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50D29-25A7-4AAF-884A-7F37C343ABE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2577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50D29-25A7-4AAF-884A-7F37C343ABE8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2577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50D29-25A7-4AAF-884A-7F37C343ABE8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2577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50D29-25A7-4AAF-884A-7F37C343ABE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274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50D29-25A7-4AAF-884A-7F37C343ABE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655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baseline="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50D29-25A7-4AAF-884A-7F37C343ABE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655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50D29-25A7-4AAF-884A-7F37C343ABE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641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b="1" i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50D29-25A7-4AAF-884A-7F37C343ABE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655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50D29-25A7-4AAF-884A-7F37C343ABE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2577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50D29-25A7-4AAF-884A-7F37C343ABE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69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50D29-25A7-4AAF-884A-7F37C343ABE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2577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50D29-25A7-4AAF-884A-7F37C343ABE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257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4000" y="1800000"/>
            <a:ext cx="5760000" cy="2088000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4000" y="3888000"/>
            <a:ext cx="5760000" cy="1369800"/>
          </a:xfrm>
        </p:spPr>
        <p:txBody>
          <a:bodyPr anchor="t" anchorCtr="0"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5982-8D80-42E5-B8B7-87F61D4F4FCB}" type="datetimeFigureOut">
              <a:rPr lang="en-AU" smtClean="0"/>
              <a:t>12/09/2016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CA0B-A438-4198-ABC2-E750BD67207A}" type="slidenum">
              <a:rPr lang="en-AU" smtClean="0"/>
              <a:t>‹#›</a:t>
            </a:fld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5400000"/>
            <a:ext cx="3852000" cy="87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7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D727-98E5-4213-AEDA-928BFCCFDDA3}" type="datetimeFigureOut">
              <a:rPr lang="en-AU" smtClean="0"/>
              <a:t>12/09/2016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EE87-8F49-40BB-96CD-8F6273B42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026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D727-98E5-4213-AEDA-928BFCCFDDA3}" type="datetimeFigureOut">
              <a:rPr lang="en-AU" smtClean="0"/>
              <a:t>12/09/2016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EE87-8F49-40BB-96CD-8F6273B42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7770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D727-98E5-4213-AEDA-928BFCCFDDA3}" type="datetimeFigureOut">
              <a:rPr lang="en-AU" smtClean="0"/>
              <a:t>12/09/2016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EE87-8F49-40BB-96CD-8F6273B42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8925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D727-98E5-4213-AEDA-928BFCCFDDA3}" type="datetimeFigureOut">
              <a:rPr lang="en-AU" smtClean="0"/>
              <a:t>12/09/2016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EE87-8F49-40BB-96CD-8F6273B42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8270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D727-98E5-4213-AEDA-928BFCCFDDA3}" type="datetimeFigureOut">
              <a:rPr lang="en-AU" smtClean="0"/>
              <a:t>12/09/2016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EE87-8F49-40BB-96CD-8F6273B42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753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000" y="1800000"/>
            <a:ext cx="5760000" cy="2088000"/>
          </a:xfrm>
        </p:spPr>
        <p:txBody>
          <a:bodyPr anchor="t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96000"/>
            <a:ext cx="2556000" cy="32400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5982-8D80-42E5-B8B7-87F61D4F4FCB}" type="datetimeFigureOut">
              <a:rPr lang="en-AU" smtClean="0"/>
              <a:t>12/09/2016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CA0B-A438-4198-ABC2-E750BD6720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982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5982-8D80-42E5-B8B7-87F61D4F4FCB}" type="datetimeFigureOut">
              <a:rPr lang="en-AU" smtClean="0"/>
              <a:t>12/09/2016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FCA0B-A438-4198-ABC2-E750BD67207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71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D727-98E5-4213-AEDA-928BFCCFDDA3}" type="datetimeFigureOut">
              <a:rPr lang="en-AU" smtClean="0"/>
              <a:t>12/09/2016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EE87-8F49-40BB-96CD-8F6273B42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943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D727-98E5-4213-AEDA-928BFCCFDDA3}" type="datetimeFigureOut">
              <a:rPr lang="en-AU" smtClean="0"/>
              <a:t>12/09/2016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EE87-8F49-40BB-96CD-8F6273B42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202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D727-98E5-4213-AEDA-928BFCCFDDA3}" type="datetimeFigureOut">
              <a:rPr lang="en-AU" smtClean="0"/>
              <a:t>12/09/2016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EE87-8F49-40BB-96CD-8F6273B42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931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D727-98E5-4213-AEDA-928BFCCFDDA3}" type="datetimeFigureOut">
              <a:rPr lang="en-AU" smtClean="0"/>
              <a:t>12/09/2016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EE87-8F49-40BB-96CD-8F6273B42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898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D727-98E5-4213-AEDA-928BFCCFDDA3}" type="datetimeFigureOut">
              <a:rPr lang="en-AU" smtClean="0"/>
              <a:t>12/09/2016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EE87-8F49-40BB-96CD-8F6273B42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314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D727-98E5-4213-AEDA-928BFCCFDDA3}" type="datetimeFigureOut">
              <a:rPr lang="en-AU" smtClean="0"/>
              <a:t>12/09/2016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2EE87-8F49-40BB-96CD-8F6273B42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891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6688"/>
            <a:ext cx="9144000" cy="5913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7704000" cy="6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584000"/>
            <a:ext cx="7704000" cy="44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00" y="6266687"/>
            <a:ext cx="1405579" cy="5913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76835982-8D80-42E5-B8B7-87F61D4F4FCB}" type="datetimeFigureOut">
              <a:rPr lang="en-AU" smtClean="0"/>
              <a:pPr/>
              <a:t>12/09/2016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66687"/>
            <a:ext cx="5395050" cy="59131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lnSpc>
                <a:spcPts val="2000"/>
              </a:lnSpc>
              <a:defRPr sz="1600">
                <a:solidFill>
                  <a:schemeClr val="accent2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6266688"/>
            <a:ext cx="720000" cy="59131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lnSpc>
                <a:spcPts val="2000"/>
              </a:lnSpc>
              <a:defRPr sz="1600">
                <a:solidFill>
                  <a:schemeClr val="bg1"/>
                </a:solidFill>
              </a:defRPr>
            </a:lvl1pPr>
          </a:lstStyle>
          <a:p>
            <a:fld id="{4F4FCA0B-A438-4198-ABC2-E750BD67207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737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txStyles>
    <p:titleStyle>
      <a:lvl1pPr algn="l" defTabSz="914400" rtl="0" eaLnBrk="1" latinLnBrk="0" hangingPunct="1">
        <a:lnSpc>
          <a:spcPts val="45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00"/>
        </a:lnSpc>
        <a:spcBef>
          <a:spcPts val="1000"/>
        </a:spcBef>
        <a:buFont typeface="Arial" panose="020B0604020202020204" pitchFamily="34" charset="0"/>
        <a:buNone/>
        <a:defRPr sz="22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6213" indent="-176213" algn="l" defTabSz="914400" rtl="0" eaLnBrk="1" latinLnBrk="0" hangingPunct="1">
        <a:lnSpc>
          <a:spcPts val="2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0363" indent="-184150" algn="l" defTabSz="914400" rtl="0" eaLnBrk="1" latinLnBrk="0" hangingPunct="1">
        <a:lnSpc>
          <a:spcPts val="2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77800" algn="l" defTabSz="914400" rtl="0" eaLnBrk="1" latinLnBrk="0" hangingPunct="1">
        <a:lnSpc>
          <a:spcPts val="2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3D727-98E5-4213-AEDA-928BFCCFDDA3}" type="datetimeFigureOut">
              <a:rPr lang="en-AU" smtClean="0"/>
              <a:t>12/09/2016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2EE87-8F49-40BB-96CD-8F6273B428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31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.xml"/><Relationship Id="rId4" Type="http://schemas.openxmlformats.org/officeDocument/2006/relationships/image" Target="../media/image9.tm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2972" y="341551"/>
            <a:ext cx="6815119" cy="2088000"/>
          </a:xfrm>
        </p:spPr>
        <p:txBody>
          <a:bodyPr/>
          <a:lstStyle/>
          <a:p>
            <a:pPr algn="ctr"/>
            <a:r>
              <a:rPr lang="en-AU" dirty="0" smtClean="0"/>
              <a:t>Office of the Australian Small Business and Family Enterprise Ombudsman</a:t>
            </a:r>
            <a:endParaRPr lang="en-AU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678329" y="2095018"/>
            <a:ext cx="7326773" cy="267375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200" dirty="0" smtClean="0"/>
              <a:t>ASBFEO </a:t>
            </a:r>
            <a:r>
              <a:rPr lang="en-US" sz="3200" dirty="0" err="1" smtClean="0"/>
              <a:t>Ms</a:t>
            </a:r>
            <a:r>
              <a:rPr lang="en-US" sz="3200" dirty="0" smtClean="0"/>
              <a:t> Kate Carnell AO</a:t>
            </a:r>
            <a:endParaRPr lang="en-US" dirty="0" smtClean="0"/>
          </a:p>
          <a:p>
            <a:pPr algn="ctr">
              <a:lnSpc>
                <a:spcPct val="150000"/>
              </a:lnSpc>
            </a:pPr>
            <a:r>
              <a:rPr lang="en-US" sz="3800" i="1" dirty="0" smtClean="0"/>
              <a:t>ASBFEO – a snapshot</a:t>
            </a:r>
            <a:endParaRPr lang="en-US" sz="3800" i="1" dirty="0"/>
          </a:p>
          <a:p>
            <a:pPr algn="ctr">
              <a:lnSpc>
                <a:spcPct val="150000"/>
              </a:lnSpc>
            </a:pPr>
            <a:r>
              <a:rPr lang="en-US" sz="3200" dirty="0" smtClean="0"/>
              <a:t>14 September 2016</a:t>
            </a:r>
            <a:endParaRPr lang="en-US" sz="3200" dirty="0"/>
          </a:p>
          <a:p>
            <a:pPr algn="ctr"/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6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28600"/>
            <a:ext cx="341726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15" y="1088020"/>
            <a:ext cx="6663497" cy="515448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92858" y="408491"/>
            <a:ext cx="7704000" cy="1359057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accent3"/>
                </a:solidFill>
              </a:rPr>
              <a:t>Red Tape</a:t>
            </a:r>
            <a:endParaRPr lang="en-A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7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28600"/>
            <a:ext cx="341726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84225" y="1141074"/>
            <a:ext cx="7704000" cy="1359057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accent3"/>
                </a:solidFill>
              </a:rPr>
              <a:t>Banks</a:t>
            </a:r>
            <a:endParaRPr lang="en-AU" dirty="0">
              <a:solidFill>
                <a:schemeClr val="accent3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2480">
            <a:off x="659098" y="1217220"/>
            <a:ext cx="3009857" cy="4127378"/>
          </a:xfrm>
          <a:prstGeom prst="rect">
            <a:avLst/>
          </a:prstGeom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76" y="1828800"/>
            <a:ext cx="3415894" cy="4004841"/>
          </a:xfrm>
          <a:prstGeom prst="rect">
            <a:avLst/>
          </a:prstGeom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1389">
            <a:off x="6261887" y="1970111"/>
            <a:ext cx="2659014" cy="3985650"/>
          </a:xfrm>
          <a:prstGeom prst="rect">
            <a:avLst/>
          </a:prstGeom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23" y="3162378"/>
            <a:ext cx="3835000" cy="2934695"/>
          </a:xfrm>
          <a:prstGeom prst="rect">
            <a:avLst/>
          </a:prstGeom>
          <a:effectLst>
            <a:outerShdw blurRad="63500" sx="105000" sy="105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94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28600"/>
            <a:ext cx="341726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84225" y="1141074"/>
            <a:ext cx="7704000" cy="1359057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accent3"/>
                </a:solidFill>
              </a:rPr>
              <a:t>Telco – connectivity problems</a:t>
            </a:r>
            <a:endParaRPr lang="en-AU" dirty="0">
              <a:solidFill>
                <a:schemeClr val="accent3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46398560"/>
              </p:ext>
            </p:extLst>
          </p:nvPr>
        </p:nvGraphicFramePr>
        <p:xfrm>
          <a:off x="1524000" y="185998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534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28600"/>
            <a:ext cx="341726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84225" y="1198947"/>
            <a:ext cx="7704000" cy="1359057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accent3"/>
                </a:solidFill>
              </a:rPr>
              <a:t>Telco – Opportunities</a:t>
            </a:r>
            <a:endParaRPr lang="en-AU" dirty="0">
              <a:solidFill>
                <a:schemeClr val="accent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0195" y="2421997"/>
            <a:ext cx="26853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b="1" dirty="0" smtClean="0">
                <a:solidFill>
                  <a:schemeClr val="accent3"/>
                </a:solidFill>
              </a:rPr>
              <a:t>$350,000</a:t>
            </a:r>
            <a:endParaRPr lang="en-AU" sz="2400" dirty="0" smtClean="0">
              <a:solidFill>
                <a:schemeClr val="accent3"/>
              </a:solidFill>
            </a:endParaRPr>
          </a:p>
          <a:p>
            <a:pPr algn="ctr"/>
            <a:r>
              <a:rPr lang="en-AU" sz="2400" dirty="0"/>
              <a:t>i</a:t>
            </a:r>
            <a:r>
              <a:rPr lang="en-AU" sz="2400" dirty="0" smtClean="0"/>
              <a:t>ncrease in annual revenue thanks to high digital engagement</a:t>
            </a:r>
            <a:endParaRPr lang="en-A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02322" y="2125526"/>
            <a:ext cx="26853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0" b="1" dirty="0" smtClean="0">
                <a:solidFill>
                  <a:schemeClr val="accent3"/>
                </a:solidFill>
              </a:rPr>
              <a:t>x2</a:t>
            </a:r>
            <a:endParaRPr lang="en-AU" sz="3600" dirty="0" smtClean="0">
              <a:solidFill>
                <a:schemeClr val="accent3"/>
              </a:solidFill>
            </a:endParaRPr>
          </a:p>
          <a:p>
            <a:pPr algn="ctr"/>
            <a:r>
              <a:rPr lang="en-AU" sz="2400" dirty="0" smtClean="0"/>
              <a:t>More likely to be growing revenue</a:t>
            </a:r>
            <a:endParaRPr lang="en-A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583575" y="5786548"/>
            <a:ext cx="4444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 smtClean="0"/>
              <a:t>*Deloitte Access Economics – ‘Connected Small Businesses’</a:t>
            </a:r>
            <a:endParaRPr lang="en-AU" sz="1200" i="1" dirty="0"/>
          </a:p>
        </p:txBody>
      </p:sp>
    </p:spTree>
    <p:extLst>
      <p:ext uri="{BB962C8B-B14F-4D97-AF65-F5344CB8AC3E}">
        <p14:creationId xmlns:p14="http://schemas.microsoft.com/office/powerpoint/2010/main" val="39805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02" y="874025"/>
            <a:ext cx="7255503" cy="1024223"/>
          </a:xfrm>
        </p:spPr>
        <p:txBody>
          <a:bodyPr/>
          <a:lstStyle/>
          <a:p>
            <a:r>
              <a:rPr lang="en-AU" sz="4800" dirty="0" smtClean="0"/>
              <a:t>Contact us:</a:t>
            </a:r>
            <a:endParaRPr lang="en-AU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9872" y="3183039"/>
            <a:ext cx="4514128" cy="2812648"/>
          </a:xfrm>
        </p:spPr>
        <p:txBody>
          <a:bodyPr/>
          <a:lstStyle/>
          <a:p>
            <a:pPr algn="l">
              <a:spcAft>
                <a:spcPts val="1200"/>
              </a:spcAft>
            </a:pPr>
            <a:r>
              <a:rPr lang="en-AU" dirty="0" smtClean="0"/>
              <a:t>Phone    1300 650 460 </a:t>
            </a:r>
          </a:p>
          <a:p>
            <a:pPr algn="l">
              <a:spcAft>
                <a:spcPts val="1200"/>
              </a:spcAft>
            </a:pPr>
            <a:r>
              <a:rPr lang="en-AU" dirty="0" smtClean="0"/>
              <a:t>Email:    info@asbfeo.gov.au </a:t>
            </a:r>
          </a:p>
          <a:p>
            <a:pPr algn="l">
              <a:spcAft>
                <a:spcPts val="1200"/>
              </a:spcAft>
            </a:pPr>
            <a:r>
              <a:rPr lang="en-AU" dirty="0" smtClean="0"/>
              <a:t>Twitter</a:t>
            </a:r>
            <a:r>
              <a:rPr lang="en-AU" dirty="0"/>
              <a:t>:  </a:t>
            </a:r>
            <a:r>
              <a:rPr lang="en-AU" dirty="0" smtClean="0"/>
              <a:t>@ASBFEO_AU</a:t>
            </a:r>
          </a:p>
          <a:p>
            <a:pPr algn="l">
              <a:spcAft>
                <a:spcPts val="1200"/>
              </a:spcAft>
            </a:pPr>
            <a:r>
              <a:rPr lang="en-AU" dirty="0" smtClean="0"/>
              <a:t>Facebook: @ASBFEO</a:t>
            </a:r>
            <a:endParaRPr lang="en-AU" dirty="0"/>
          </a:p>
          <a:p>
            <a:pPr algn="l">
              <a:spcAft>
                <a:spcPts val="1200"/>
              </a:spcAft>
            </a:pPr>
            <a:r>
              <a:rPr lang="en-AU" dirty="0"/>
              <a:t>Website: www.asbfeo.gov.au</a:t>
            </a:r>
          </a:p>
        </p:txBody>
      </p:sp>
    </p:spTree>
    <p:extLst>
      <p:ext uri="{BB962C8B-B14F-4D97-AF65-F5344CB8AC3E}">
        <p14:creationId xmlns:p14="http://schemas.microsoft.com/office/powerpoint/2010/main" val="7774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9525" y="1214325"/>
            <a:ext cx="7704000" cy="648000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Small business overview</a:t>
            </a:r>
            <a:endParaRPr lang="en-AU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www.asbfeo.gov.au</a:t>
            </a:r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28600"/>
            <a:ext cx="341726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0"/>
          <a:stretch/>
        </p:blipFill>
        <p:spPr>
          <a:xfrm>
            <a:off x="1932972" y="1511521"/>
            <a:ext cx="4838217" cy="45800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5636871" y="2939970"/>
            <a:ext cx="798653" cy="86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5660021" y="3206187"/>
            <a:ext cx="833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405,302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36870" y="4153668"/>
            <a:ext cx="798653" cy="86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5660021" y="4492906"/>
            <a:ext cx="833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691,508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60021" y="5442031"/>
            <a:ext cx="798653" cy="86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5683171" y="5708248"/>
            <a:ext cx="833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35,629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52753" y="1784431"/>
            <a:ext cx="798653" cy="86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3975903" y="2050648"/>
            <a:ext cx="833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13,565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93531" y="3619741"/>
            <a:ext cx="798653" cy="86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2116681" y="3885958"/>
            <a:ext cx="833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214,197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10627" y="3915943"/>
            <a:ext cx="798653" cy="86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4033777" y="4182160"/>
            <a:ext cx="833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140,058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84518" y="4811934"/>
            <a:ext cx="798653" cy="86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/>
          <p:cNvSpPr txBox="1"/>
          <p:nvPr/>
        </p:nvSpPr>
        <p:spPr>
          <a:xfrm>
            <a:off x="4907668" y="5078151"/>
            <a:ext cx="833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540,620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516546" y="4549739"/>
            <a:ext cx="798653" cy="8615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6539696" y="4826645"/>
            <a:ext cx="833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>
                <a:solidFill>
                  <a:schemeClr val="bg1"/>
                </a:solidFill>
              </a:rPr>
              <a:t>24,776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3073" y="5242729"/>
            <a:ext cx="69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ACT</a:t>
            </a:r>
            <a:endParaRPr lang="en-AU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315199" y="5232039"/>
            <a:ext cx="150472" cy="153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7114" y="2204536"/>
            <a:ext cx="244663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More than </a:t>
            </a:r>
          </a:p>
          <a:p>
            <a:r>
              <a:rPr lang="en-AU" sz="4000" b="1" dirty="0" smtClean="0">
                <a:solidFill>
                  <a:schemeClr val="accent3"/>
                </a:solidFill>
              </a:rPr>
              <a:t>2 </a:t>
            </a:r>
            <a:r>
              <a:rPr lang="en-AU" sz="4000" b="1" dirty="0">
                <a:solidFill>
                  <a:schemeClr val="accent3"/>
                </a:solidFill>
              </a:rPr>
              <a:t>million </a:t>
            </a:r>
            <a:r>
              <a:rPr lang="en-AU" dirty="0" smtClean="0"/>
              <a:t>small businesses nation-wide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332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8478" y="1025324"/>
            <a:ext cx="7704000" cy="648000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Open </a:t>
            </a:r>
            <a:r>
              <a:rPr lang="en-A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AU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or </a:t>
            </a:r>
            <a:r>
              <a:rPr lang="en-AU" dirty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AU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usiness</a:t>
            </a:r>
            <a:endParaRPr lang="en-AU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6778" y="1945753"/>
            <a:ext cx="7704000" cy="2035938"/>
          </a:xfrm>
        </p:spPr>
        <p:txBody>
          <a:bodyPr/>
          <a:lstStyle/>
          <a:p>
            <a:pPr marL="0" lvl="2" indent="0" algn="ctr">
              <a:lnSpc>
                <a:spcPts val="25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AU" sz="2800" b="1" dirty="0">
                <a:solidFill>
                  <a:schemeClr val="accent3"/>
                </a:solidFill>
              </a:rPr>
              <a:t>Scope of ASBFEO:</a:t>
            </a:r>
          </a:p>
          <a:p>
            <a:pPr lvl="3" algn="ctr">
              <a:lnSpc>
                <a:spcPts val="25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800" b="1" dirty="0"/>
              <a:t>F</a:t>
            </a:r>
            <a:r>
              <a:rPr lang="en-AU" sz="1800" b="1" dirty="0" smtClean="0"/>
              <a:t>ewer than 100 employees; or</a:t>
            </a:r>
          </a:p>
          <a:p>
            <a:pPr lvl="3" algn="ctr">
              <a:lnSpc>
                <a:spcPts val="25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800" b="1" dirty="0" smtClean="0"/>
              <a:t>Revenue of $5 million or less.</a:t>
            </a:r>
          </a:p>
          <a:p>
            <a:pPr lvl="3" algn="ctr">
              <a:lnSpc>
                <a:spcPts val="25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800" b="1" dirty="0" smtClean="0"/>
              <a:t>A small business operated as a family enterprise.</a:t>
            </a:r>
            <a:endParaRPr lang="en-AU" sz="1400" dirty="0" smtClean="0"/>
          </a:p>
          <a:p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www.asbfeo.gov.au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28600"/>
            <a:ext cx="341726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wn Arrow 2"/>
          <p:cNvSpPr/>
          <p:nvPr/>
        </p:nvSpPr>
        <p:spPr>
          <a:xfrm>
            <a:off x="2048719" y="3889093"/>
            <a:ext cx="324092" cy="462988"/>
          </a:xfrm>
          <a:prstGeom prst="downArrow">
            <a:avLst/>
          </a:prstGeom>
          <a:solidFill>
            <a:srgbClr val="03B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099595" y="4352081"/>
            <a:ext cx="2395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chemeClr val="accent3"/>
                </a:solidFill>
              </a:rPr>
              <a:t>ADVOCATE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71574" y="4878436"/>
            <a:ext cx="3852000" cy="20359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213" indent="-176213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363" indent="-18415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78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ctr">
              <a:lnSpc>
                <a:spcPts val="25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800" b="1" dirty="0" smtClean="0"/>
              <a:t>Research &amp; inquiries</a:t>
            </a:r>
          </a:p>
          <a:p>
            <a:pPr lvl="3" algn="ctr">
              <a:lnSpc>
                <a:spcPts val="25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800" b="1" dirty="0" smtClean="0"/>
              <a:t>Comment on proposals</a:t>
            </a:r>
          </a:p>
          <a:p>
            <a:pPr lvl="3" algn="ctr">
              <a:lnSpc>
                <a:spcPts val="25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800" b="1" dirty="0" smtClean="0"/>
              <a:t>Provide advice to the Minister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6300487" y="3889093"/>
            <a:ext cx="324092" cy="462988"/>
          </a:xfrm>
          <a:prstGeom prst="downArrow">
            <a:avLst/>
          </a:prstGeom>
          <a:solidFill>
            <a:srgbClr val="03B9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5391874" y="4355216"/>
            <a:ext cx="2395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solidFill>
                  <a:schemeClr val="accent3"/>
                </a:solidFill>
              </a:rPr>
              <a:t>ASSIST</a:t>
            </a:r>
            <a:endParaRPr lang="en-AU" sz="2800" b="1" dirty="0">
              <a:solidFill>
                <a:schemeClr val="accent3"/>
              </a:solidFill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4536533" y="4904428"/>
            <a:ext cx="3852000" cy="20359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5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6213" indent="-176213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363" indent="-18415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177800" algn="l" defTabSz="914400" rtl="0" eaLnBrk="1" latinLnBrk="0" hangingPunct="1">
              <a:lnSpc>
                <a:spcPts val="2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ctr">
              <a:lnSpc>
                <a:spcPts val="25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800" b="1" dirty="0" smtClean="0"/>
              <a:t>Avoid litigation</a:t>
            </a:r>
          </a:p>
          <a:p>
            <a:pPr lvl="3" algn="ctr">
              <a:lnSpc>
                <a:spcPts val="25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800" b="1" dirty="0" smtClean="0"/>
              <a:t>Dispute resolution</a:t>
            </a:r>
          </a:p>
          <a:p>
            <a:pPr lvl="3" algn="ctr">
              <a:lnSpc>
                <a:spcPts val="2500"/>
              </a:lnSpc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AU" sz="1800" b="1" dirty="0" smtClean="0"/>
              <a:t>Mediation</a:t>
            </a:r>
          </a:p>
        </p:txBody>
      </p:sp>
    </p:spTree>
    <p:extLst>
      <p:ext uri="{BB962C8B-B14F-4D97-AF65-F5344CB8AC3E}">
        <p14:creationId xmlns:p14="http://schemas.microsoft.com/office/powerpoint/2010/main" val="322365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154650"/>
            <a:ext cx="7704000" cy="648000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accent3"/>
                </a:solidFill>
              </a:rPr>
              <a:t>Here to help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276" y="1896539"/>
            <a:ext cx="7704000" cy="4110722"/>
          </a:xfrm>
        </p:spPr>
        <p:txBody>
          <a:bodyPr/>
          <a:lstStyle/>
          <a:p>
            <a:pPr lvl="2">
              <a:lnSpc>
                <a:spcPts val="2500"/>
              </a:lnSpc>
              <a:spcBef>
                <a:spcPts val="1000"/>
              </a:spcBef>
              <a:spcAft>
                <a:spcPts val="600"/>
              </a:spcAft>
            </a:pPr>
            <a:r>
              <a:rPr lang="en-AU" sz="2200" b="1" dirty="0" smtClean="0"/>
              <a:t>The Ombudsman </a:t>
            </a:r>
            <a:r>
              <a:rPr lang="en-AU" sz="2200" b="1" dirty="0"/>
              <a:t>may refer disputes to</a:t>
            </a:r>
            <a:r>
              <a:rPr lang="en-AU" sz="2200" b="1" dirty="0" smtClean="0"/>
              <a:t>:</a:t>
            </a:r>
          </a:p>
          <a:p>
            <a:pPr lvl="2">
              <a:lnSpc>
                <a:spcPts val="2500"/>
              </a:lnSpc>
              <a:spcBef>
                <a:spcPts val="1000"/>
              </a:spcBef>
              <a:spcAft>
                <a:spcPts val="600"/>
              </a:spcAft>
            </a:pPr>
            <a:endParaRPr lang="en-AU" sz="2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28600"/>
            <a:ext cx="341726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84" y="2444555"/>
            <a:ext cx="6417401" cy="379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34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www.asbfeo.gov.au</a:t>
            </a:r>
            <a:endParaRPr lang="en-A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28600"/>
            <a:ext cx="341726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99" y="1937425"/>
            <a:ext cx="4772760" cy="3548976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90629" y="1048473"/>
            <a:ext cx="7704000" cy="648000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rPr>
              <a:t>Engaging with Small Business</a:t>
            </a:r>
            <a:endParaRPr lang="en-AU" dirty="0">
              <a:solidFill>
                <a:schemeClr val="accent3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016403"/>
              </p:ext>
            </p:extLst>
          </p:nvPr>
        </p:nvGraphicFramePr>
        <p:xfrm>
          <a:off x="5006559" y="1736203"/>
          <a:ext cx="3848075" cy="4111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911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28600"/>
            <a:ext cx="341726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84225" y="1303120"/>
            <a:ext cx="7704000" cy="1359057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accent3"/>
                </a:solidFill>
              </a:rPr>
              <a:t>Issues for Small </a:t>
            </a:r>
            <a:r>
              <a:rPr lang="en-AU" dirty="0">
                <a:solidFill>
                  <a:schemeClr val="accent3"/>
                </a:solidFill>
              </a:rPr>
              <a:t>B</a:t>
            </a:r>
            <a:r>
              <a:rPr lang="en-AU" dirty="0" smtClean="0">
                <a:solidFill>
                  <a:schemeClr val="accent3"/>
                </a:solidFill>
              </a:rPr>
              <a:t>usiness</a:t>
            </a:r>
            <a:endParaRPr lang="en-AU" dirty="0"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1397000"/>
            <a:ext cx="6096000" cy="40640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AU"/>
          </a:p>
          <a:p>
            <a:pPr lvl="0">
              <a:buChar char="•"/>
            </a:pPr>
            <a:endParaRPr lang="en-AU"/>
          </a:p>
          <a:p>
            <a:pPr lvl="0">
              <a:buChar char="•"/>
            </a:pPr>
            <a:endParaRPr lang="en-AU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21593286"/>
              </p:ext>
            </p:extLst>
          </p:nvPr>
        </p:nvGraphicFramePr>
        <p:xfrm>
          <a:off x="1400537" y="2013995"/>
          <a:ext cx="6219463" cy="4051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833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09" y="1430438"/>
            <a:ext cx="8315128" cy="477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28600"/>
            <a:ext cx="341726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16415" y="5875199"/>
            <a:ext cx="5266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 smtClean="0"/>
              <a:t>*Source: Market Invoice – The State of Late Payment 2016</a:t>
            </a:r>
            <a:endParaRPr lang="en-AU" sz="1400" i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84225" y="932726"/>
            <a:ext cx="7704000" cy="1359057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accent3"/>
                </a:solidFill>
              </a:rPr>
              <a:t>Payment times &amp; Cash flow</a:t>
            </a:r>
            <a:endParaRPr lang="en-A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0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28600"/>
            <a:ext cx="341726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84225" y="1141074"/>
            <a:ext cx="7704000" cy="1359057"/>
          </a:xfrm>
        </p:spPr>
        <p:txBody>
          <a:bodyPr/>
          <a:lstStyle/>
          <a:p>
            <a:pPr algn="ctr"/>
            <a:r>
              <a:rPr lang="en-AU" dirty="0" smtClean="0">
                <a:solidFill>
                  <a:schemeClr val="accent3"/>
                </a:solidFill>
              </a:rPr>
              <a:t>Red Tape</a:t>
            </a:r>
            <a:endParaRPr lang="en-AU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C:\Users\JSI\AppData\Local\Microsoft\Windows\Temporary Internet Files\Content.IE5\7T15O137\clock-spring-forward-0[1]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004004"/>
            <a:ext cx="2584008" cy="258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2326512"/>
            <a:ext cx="48150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More than </a:t>
            </a:r>
            <a:r>
              <a:rPr lang="en-US" sz="40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1</a:t>
            </a:r>
            <a:r>
              <a:rPr lang="en-US" sz="2400" dirty="0" smtClean="0"/>
              <a:t> in </a:t>
            </a:r>
            <a:r>
              <a:rPr lang="en-US" sz="40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4 </a:t>
            </a:r>
            <a:r>
              <a:rPr lang="en-US" sz="2400" dirty="0" smtClean="0"/>
              <a:t>respondents </a:t>
            </a:r>
            <a:r>
              <a:rPr lang="en-US" sz="2400" dirty="0"/>
              <a:t>said they spent </a:t>
            </a:r>
            <a:r>
              <a:rPr lang="en-US" sz="40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11 </a:t>
            </a:r>
            <a:r>
              <a:rPr lang="en-US" sz="2400" dirty="0"/>
              <a:t>hours a week or more on </a:t>
            </a:r>
            <a:r>
              <a:rPr lang="en-US" sz="4000" b="1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compliance</a:t>
            </a:r>
            <a:endParaRPr lang="en-AU" sz="4000" b="1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3250" y="5405378"/>
            <a:ext cx="4340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 smtClean="0"/>
              <a:t>*ACCI 2015 National Red Tape Survey</a:t>
            </a:r>
            <a:endParaRPr lang="en-AU" sz="1200" i="1" dirty="0"/>
          </a:p>
        </p:txBody>
      </p:sp>
    </p:spTree>
    <p:extLst>
      <p:ext uri="{BB962C8B-B14F-4D97-AF65-F5344CB8AC3E}">
        <p14:creationId xmlns:p14="http://schemas.microsoft.com/office/powerpoint/2010/main" val="27223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228600"/>
            <a:ext cx="341726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7260" y="5913209"/>
            <a:ext cx="4340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i="1" dirty="0" smtClean="0"/>
              <a:t>*ACCI 2015 National Red Tape Survey</a:t>
            </a:r>
            <a:endParaRPr lang="en-AU" sz="1200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78633" y="1022433"/>
            <a:ext cx="7704000" cy="13590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 smtClean="0">
                <a:solidFill>
                  <a:schemeClr val="accent3"/>
                </a:solidFill>
              </a:rPr>
              <a:t>Red Tape</a:t>
            </a:r>
            <a:endParaRPr lang="en-AU" dirty="0">
              <a:solidFill>
                <a:schemeClr val="accent3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39608977"/>
              </p:ext>
            </p:extLst>
          </p:nvPr>
        </p:nvGraphicFramePr>
        <p:xfrm>
          <a:off x="1132389" y="1857255"/>
          <a:ext cx="2826153" cy="3548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36085" y="5531906"/>
            <a:ext cx="246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Commonwealth</a:t>
            </a:r>
            <a:endParaRPr lang="en-AU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60216884"/>
              </p:ext>
            </p:extLst>
          </p:nvPr>
        </p:nvGraphicFramePr>
        <p:xfrm>
          <a:off x="5105440" y="1857255"/>
          <a:ext cx="2826153" cy="3548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61007" y="5543877"/>
            <a:ext cx="246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State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15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BC Colours">
      <a:dk1>
        <a:sysClr val="windowText" lastClr="000000"/>
      </a:dk1>
      <a:lt1>
        <a:sysClr val="window" lastClr="FFFFFF"/>
      </a:lt1>
      <a:dk2>
        <a:srgbClr val="263563"/>
      </a:dk2>
      <a:lt2>
        <a:srgbClr val="F4F7EB"/>
      </a:lt2>
      <a:accent1>
        <a:srgbClr val="263563"/>
      </a:accent1>
      <a:accent2>
        <a:srgbClr val="B4CC76"/>
      </a:accent2>
      <a:accent3>
        <a:srgbClr val="41A6B3"/>
      </a:accent3>
      <a:accent4>
        <a:srgbClr val="8064A2"/>
      </a:accent4>
      <a:accent5>
        <a:srgbClr val="F79646"/>
      </a:accent5>
      <a:accent6>
        <a:srgbClr val="C0504D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278</Words>
  <Application>Microsoft Office PowerPoint</Application>
  <PresentationFormat>On-screen Show (4:3)</PresentationFormat>
  <Paragraphs>93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Custom Design</vt:lpstr>
      <vt:lpstr>Office of the Australian Small Business and Family Enterprise Ombudsman</vt:lpstr>
      <vt:lpstr>Small business overview</vt:lpstr>
      <vt:lpstr>Open for Business</vt:lpstr>
      <vt:lpstr>Here to help</vt:lpstr>
      <vt:lpstr>Engaging with Small Business</vt:lpstr>
      <vt:lpstr>Issues for Small Business</vt:lpstr>
      <vt:lpstr>Payment times &amp; Cash flow</vt:lpstr>
      <vt:lpstr>Red Tape</vt:lpstr>
      <vt:lpstr>PowerPoint Presentation</vt:lpstr>
      <vt:lpstr>Red Tape</vt:lpstr>
      <vt:lpstr>Banks</vt:lpstr>
      <vt:lpstr>Telco – connectivity problems</vt:lpstr>
      <vt:lpstr>Telco – Opportunities</vt:lpstr>
      <vt:lpstr>Contact us: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2016-04-13T06:36:21Z</dcterms:created>
  <dcterms:modified xsi:type="dcterms:W3CDTF">2016-09-12T03:06:40Z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-230204499</vt:i4>
  </property>
  <property fmtid="{D5CDD505-2E9C-101B-9397-08002B2CF9AE}" pid="3" name="_NewReviewCycle">
    <vt:lpwstr/>
  </property>
  <property fmtid="{D5CDD505-2E9C-101B-9397-08002B2CF9AE}" pid="4" name="_PreviousAdHocReviewCycleID">
    <vt:i4>1249388907</vt:i4>
  </property>
</Properties>
</file>